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617" r:id="rId2"/>
    <p:sldId id="618" r:id="rId3"/>
    <p:sldId id="616" r:id="rId4"/>
    <p:sldId id="317" r:id="rId5"/>
    <p:sldId id="615" r:id="rId6"/>
    <p:sldId id="5369" r:id="rId7"/>
    <p:sldId id="5370" r:id="rId8"/>
    <p:sldId id="346" r:id="rId9"/>
    <p:sldId id="349" r:id="rId10"/>
    <p:sldId id="5371" r:id="rId11"/>
    <p:sldId id="5372" r:id="rId12"/>
    <p:sldId id="364" r:id="rId13"/>
    <p:sldId id="5361" r:id="rId14"/>
    <p:sldId id="708" r:id="rId15"/>
    <p:sldId id="709" r:id="rId16"/>
    <p:sldId id="710" r:id="rId17"/>
    <p:sldId id="711" r:id="rId18"/>
    <p:sldId id="712" r:id="rId19"/>
    <p:sldId id="5373" r:id="rId20"/>
    <p:sldId id="5366" r:id="rId21"/>
    <p:sldId id="5368" r:id="rId22"/>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8F5"/>
    <a:srgbClr val="CCFF99"/>
    <a:srgbClr val="FFFF99"/>
    <a:srgbClr val="FFFFCC"/>
    <a:srgbClr val="9E8163"/>
    <a:srgbClr val="E6E6E6"/>
    <a:srgbClr val="A88E74"/>
    <a:srgbClr val="987B5D"/>
    <a:srgbClr val="9A7D5F"/>
    <a:srgbClr val="9C7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0565" autoAdjust="0"/>
    <p:restoredTop sz="94280" autoAdjust="0"/>
  </p:normalViewPr>
  <p:slideViewPr>
    <p:cSldViewPr>
      <p:cViewPr varScale="1">
        <p:scale>
          <a:sx n="114" d="100"/>
          <a:sy n="114" d="100"/>
        </p:scale>
        <p:origin x="1122" y="26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24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8F7DDA-12C2-4EA6-AEB6-F1D5039E48AC}" type="datetimeFigureOut">
              <a:rPr lang="pt-BR"/>
              <a:pPr>
                <a:defRPr/>
              </a:pPr>
              <a:t>27/02/2020</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C8D825-7C82-4DFE-9053-36CE818216E0}" type="slidenum">
              <a:rPr lang="pt-BR"/>
              <a:pPr>
                <a:defRPr/>
              </a:pPr>
              <a:t>‹N°›</a:t>
            </a:fld>
            <a:endParaRPr lang="pt-BR" dirty="0"/>
          </a:p>
        </p:txBody>
      </p:sp>
    </p:spTree>
    <p:extLst>
      <p:ext uri="{BB962C8B-B14F-4D97-AF65-F5344CB8AC3E}">
        <p14:creationId xmlns:p14="http://schemas.microsoft.com/office/powerpoint/2010/main" val="4103780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A07D8A4-5903-4487-9EEE-6077B664EBB3}" type="slidenum">
              <a:rPr lang="en-US" smtClean="0">
                <a:cs typeface="Arial" charset="0"/>
              </a:rPr>
              <a:pPr defTabSz="685800"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174304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A07D8A4-5903-4487-9EEE-6077B664EBB3}" type="slidenum">
              <a:rPr lang="en-US" smtClean="0">
                <a:cs typeface="Arial" charset="0"/>
              </a:rPr>
              <a:pPr defTabSz="685800"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116836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A07D8A4-5903-4487-9EEE-6077B664EBB3}" type="slidenum">
              <a:rPr lang="en-US" smtClean="0">
                <a:cs typeface="Arial" charset="0"/>
              </a:rPr>
              <a:pPr defTabSz="685800"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99920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A07D8A4-5903-4487-9EEE-6077B664EBB3}" type="slidenum">
              <a:rPr lang="en-US" smtClean="0">
                <a:cs typeface="Arial" charset="0"/>
              </a:rPr>
              <a:pPr defTabSz="685800"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357427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ço Reservado para Imagem de Slide 1"/>
          <p:cNvSpPr>
            <a:spLocks noGrp="1" noRot="1" noChangeAspect="1"/>
          </p:cNvSpPr>
          <p:nvPr>
            <p:ph type="sldImg"/>
          </p:nvPr>
        </p:nvSpPr>
        <p:spPr bwMode="auto">
          <a:noFill/>
          <a:ln>
            <a:solidFill>
              <a:srgbClr val="000000"/>
            </a:solidFill>
            <a:miter lim="800000"/>
            <a:headEnd/>
            <a:tailEnd/>
          </a:ln>
        </p:spPr>
      </p:sp>
      <p:sp>
        <p:nvSpPr>
          <p:cNvPr id="32770"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dirty="0"/>
          </a:p>
        </p:txBody>
      </p:sp>
      <p:sp>
        <p:nvSpPr>
          <p:cNvPr id="32771"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685800" fontAlgn="base">
              <a:spcBef>
                <a:spcPct val="0"/>
              </a:spcBef>
              <a:spcAft>
                <a:spcPct val="0"/>
              </a:spcAft>
            </a:pPr>
            <a:fld id="{EA07D8A4-5903-4487-9EEE-6077B664EBB3}" type="slidenum">
              <a:rPr lang="en-US" smtClean="0">
                <a:cs typeface="Arial" charset="0"/>
              </a:rPr>
              <a:pPr defTabSz="685800"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3007919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1"/>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lvl1pPr>
              <a:defRPr/>
            </a:lvl1pPr>
          </a:lstStyle>
          <a:p>
            <a:pPr>
              <a:defRPr/>
            </a:pPr>
            <a:fld id="{5B510047-A985-4C25-89D3-66EF58920ED5}" type="datetimeFigureOut">
              <a:rPr lang="pt-BR"/>
              <a:pPr>
                <a:defRPr/>
              </a:pPr>
              <a:t>27/02/2020</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2F174760-405C-4C4F-8929-ACE615A45B0C}" type="slidenum">
              <a:rPr lang="pt-BR"/>
              <a:pPr>
                <a:defRPr/>
              </a:pPr>
              <a:t>‹N°›</a:t>
            </a:fld>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72F2F30D-A07D-4C83-8723-C820FE0AB943}" type="datetimeFigureOut">
              <a:rPr lang="pt-BR"/>
              <a:pPr>
                <a:defRPr/>
              </a:pPr>
              <a:t>27/02/2020</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D238B886-01F6-4850-A49A-DE6E07159D93}" type="slidenum">
              <a:rPr lang="pt-BR"/>
              <a:pPr>
                <a:defRPr/>
              </a:pPr>
              <a:t>‹N°›</a:t>
            </a:fld>
            <a:endParaRPr lang="pt-B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5DD136C3-D46C-45FA-8AC7-4B01CEB9B7F4}" type="datetimeFigureOut">
              <a:rPr lang="pt-BR"/>
              <a:pPr>
                <a:defRPr/>
              </a:pPr>
              <a:t>27/02/2020</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7EFB11AD-43B4-4EC0-B361-055FA100164A}" type="slidenum">
              <a:rPr lang="pt-BR"/>
              <a:pPr>
                <a:defRPr/>
              </a:pPr>
              <a:t>‹N°›</a:t>
            </a:fld>
            <a:endParaRPr lang="pt-B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159221"/>
            <a:ext cx="7886700" cy="1325563"/>
          </a:xfrm>
          <a:prstGeom prst="rect">
            <a:avLst/>
          </a:prstGeom>
          <a:noFill/>
          <a:ln>
            <a:noFill/>
          </a:ln>
        </p:spPr>
        <p:txBody>
          <a:bodyPr>
            <a:noAutofit/>
          </a:bodyPr>
          <a:lstStyle>
            <a:lvl1pPr>
              <a:defRPr>
                <a:solidFill>
                  <a:schemeClr val="tx2"/>
                </a:solidFill>
              </a:defRPr>
            </a:lvl1pPr>
          </a:lstStyle>
          <a:p>
            <a:r>
              <a:rPr lang="en-US" dirty="0"/>
              <a:t>Click to edit Master title style</a:t>
            </a:r>
          </a:p>
        </p:txBody>
      </p:sp>
    </p:spTree>
    <p:extLst>
      <p:ext uri="{BB962C8B-B14F-4D97-AF65-F5344CB8AC3E}">
        <p14:creationId xmlns:p14="http://schemas.microsoft.com/office/powerpoint/2010/main" val="22154945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lvl1pPr>
              <a:defRPr/>
            </a:lvl1pPr>
          </a:lstStyle>
          <a:p>
            <a:pPr>
              <a:defRPr/>
            </a:pPr>
            <a:fld id="{D364BF0C-9BD6-44A1-97E6-6E45DB9BC4B7}" type="datetimeFigureOut">
              <a:rPr lang="pt-BR"/>
              <a:pPr>
                <a:defRPr/>
              </a:pPr>
              <a:t>27/02/2020</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FEEEB5E2-1CB2-46C8-837D-DF4F65873C13}" type="slidenum">
              <a:rPr lang="pt-BR"/>
              <a:pPr>
                <a:defRPr/>
              </a:pPr>
              <a:t>‹N°›</a:t>
            </a:fld>
            <a:endParaRPr lang="pt-B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995609BD-8EDA-4DF4-AA41-A7D81F9B23AC}" type="datetimeFigureOut">
              <a:rPr lang="pt-BR"/>
              <a:pPr>
                <a:defRPr/>
              </a:pPr>
              <a:t>27/02/2020</a:t>
            </a:fld>
            <a:endParaRPr lang="pt-BR" dirty="0"/>
          </a:p>
        </p:txBody>
      </p:sp>
      <p:sp>
        <p:nvSpPr>
          <p:cNvPr id="5" name="Espaço Reservado para Rodapé 4"/>
          <p:cNvSpPr>
            <a:spLocks noGrp="1"/>
          </p:cNvSpPr>
          <p:nvPr>
            <p:ph type="ftr" sz="quarter" idx="11"/>
          </p:nvPr>
        </p:nvSpPr>
        <p:spPr/>
        <p:txBody>
          <a:bodyPr/>
          <a:lstStyle>
            <a:lvl1pPr>
              <a:defRPr/>
            </a:lvl1pPr>
          </a:lstStyle>
          <a:p>
            <a:pPr>
              <a:defRPr/>
            </a:pPr>
            <a:endParaRPr lang="pt-BR" dirty="0"/>
          </a:p>
        </p:txBody>
      </p:sp>
      <p:sp>
        <p:nvSpPr>
          <p:cNvPr id="6" name="Espaço Reservado para Número de Slide 5"/>
          <p:cNvSpPr>
            <a:spLocks noGrp="1"/>
          </p:cNvSpPr>
          <p:nvPr>
            <p:ph type="sldNum" sz="quarter" idx="12"/>
          </p:nvPr>
        </p:nvSpPr>
        <p:spPr/>
        <p:txBody>
          <a:bodyPr/>
          <a:lstStyle>
            <a:lvl1pPr>
              <a:defRPr/>
            </a:lvl1pPr>
          </a:lstStyle>
          <a:p>
            <a:pPr>
              <a:defRPr/>
            </a:pPr>
            <a:fld id="{30FD3656-E8D9-4D64-B147-8997A52B2284}" type="slidenum">
              <a:rPr lang="pt-BR"/>
              <a:pPr>
                <a:defRPr/>
              </a:pPr>
              <a:t>‹N°›</a:t>
            </a:fld>
            <a:endParaRPr lang="pt-B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p:cNvSpPr>
            <a:spLocks noGrp="1"/>
          </p:cNvSpPr>
          <p:nvPr>
            <p:ph type="dt" sz="half" idx="10"/>
          </p:nvPr>
        </p:nvSpPr>
        <p:spPr/>
        <p:txBody>
          <a:bodyPr/>
          <a:lstStyle>
            <a:lvl1pPr>
              <a:defRPr/>
            </a:lvl1pPr>
          </a:lstStyle>
          <a:p>
            <a:pPr>
              <a:defRPr/>
            </a:pPr>
            <a:fld id="{5C3A69A2-97DF-43B2-8059-D9ECCF80A33E}" type="datetimeFigureOut">
              <a:rPr lang="pt-BR"/>
              <a:pPr>
                <a:defRPr/>
              </a:pPr>
              <a:t>27/02/2020</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4EA18E27-22CF-4D9C-9B50-997FD101328B}" type="slidenum">
              <a:rPr lang="pt-BR"/>
              <a:pPr>
                <a:defRPr/>
              </a:pPr>
              <a:t>‹N°›</a:t>
            </a:fld>
            <a:endParaRPr lang="pt-B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8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33" y="217488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p:cNvSpPr>
            <a:spLocks noGrp="1"/>
          </p:cNvSpPr>
          <p:nvPr>
            <p:ph type="dt" sz="half" idx="10"/>
          </p:nvPr>
        </p:nvSpPr>
        <p:spPr/>
        <p:txBody>
          <a:bodyPr/>
          <a:lstStyle>
            <a:lvl1pPr>
              <a:defRPr/>
            </a:lvl1pPr>
          </a:lstStyle>
          <a:p>
            <a:pPr>
              <a:defRPr/>
            </a:pPr>
            <a:fld id="{667B16BC-3C19-4F5E-A211-5A72BE1CECF9}" type="datetimeFigureOut">
              <a:rPr lang="pt-BR"/>
              <a:pPr>
                <a:defRPr/>
              </a:pPr>
              <a:t>27/02/2020</a:t>
            </a:fld>
            <a:endParaRPr lang="pt-BR" dirty="0"/>
          </a:p>
        </p:txBody>
      </p:sp>
      <p:sp>
        <p:nvSpPr>
          <p:cNvPr id="8" name="Espaço Reservado para Rodapé 4"/>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5"/>
          <p:cNvSpPr>
            <a:spLocks noGrp="1"/>
          </p:cNvSpPr>
          <p:nvPr>
            <p:ph type="sldNum" sz="quarter" idx="12"/>
          </p:nvPr>
        </p:nvSpPr>
        <p:spPr/>
        <p:txBody>
          <a:bodyPr/>
          <a:lstStyle>
            <a:lvl1pPr>
              <a:defRPr/>
            </a:lvl1pPr>
          </a:lstStyle>
          <a:p>
            <a:pPr>
              <a:defRPr/>
            </a:pPr>
            <a:fld id="{E864F1B6-6756-48D8-83A3-2ED3AC84E889}" type="slidenum">
              <a:rPr lang="pt-BR"/>
              <a:pPr>
                <a:defRPr/>
              </a:pPr>
              <a:t>‹N°›</a:t>
            </a:fld>
            <a:endParaRPr lang="pt-B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3"/>
          <p:cNvSpPr>
            <a:spLocks noGrp="1"/>
          </p:cNvSpPr>
          <p:nvPr>
            <p:ph type="dt" sz="half" idx="10"/>
          </p:nvPr>
        </p:nvSpPr>
        <p:spPr/>
        <p:txBody>
          <a:bodyPr/>
          <a:lstStyle>
            <a:lvl1pPr>
              <a:defRPr/>
            </a:lvl1pPr>
          </a:lstStyle>
          <a:p>
            <a:pPr>
              <a:defRPr/>
            </a:pPr>
            <a:fld id="{271EB045-F822-4B29-BC5F-DA33C76639EF}" type="datetimeFigureOut">
              <a:rPr lang="pt-BR"/>
              <a:pPr>
                <a:defRPr/>
              </a:pPr>
              <a:t>27/02/2020</a:t>
            </a:fld>
            <a:endParaRPr lang="pt-BR" dirty="0"/>
          </a:p>
        </p:txBody>
      </p:sp>
      <p:sp>
        <p:nvSpPr>
          <p:cNvPr id="4" name="Espaço Reservado para Rodapé 4"/>
          <p:cNvSpPr>
            <a:spLocks noGrp="1"/>
          </p:cNvSpPr>
          <p:nvPr>
            <p:ph type="ftr" sz="quarter" idx="11"/>
          </p:nvPr>
        </p:nvSpPr>
        <p:spPr/>
        <p:txBody>
          <a:bodyPr/>
          <a:lstStyle>
            <a:lvl1pPr>
              <a:defRPr/>
            </a:lvl1pPr>
          </a:lstStyle>
          <a:p>
            <a:pPr>
              <a:defRPr/>
            </a:pPr>
            <a:endParaRPr lang="pt-BR" dirty="0"/>
          </a:p>
        </p:txBody>
      </p:sp>
      <p:sp>
        <p:nvSpPr>
          <p:cNvPr id="5" name="Espaço Reservado para Número de Slide 5"/>
          <p:cNvSpPr>
            <a:spLocks noGrp="1"/>
          </p:cNvSpPr>
          <p:nvPr>
            <p:ph type="sldNum" sz="quarter" idx="12"/>
          </p:nvPr>
        </p:nvSpPr>
        <p:spPr/>
        <p:txBody>
          <a:bodyPr/>
          <a:lstStyle>
            <a:lvl1pPr>
              <a:defRPr/>
            </a:lvl1pPr>
          </a:lstStyle>
          <a:p>
            <a:pPr>
              <a:defRPr/>
            </a:pPr>
            <a:fld id="{C6407F80-E7E7-4B15-AC71-AB4BAED83366}" type="slidenum">
              <a:rPr lang="pt-BR"/>
              <a:pPr>
                <a:defRPr/>
              </a:pPr>
              <a:t>‹N°›</a:t>
            </a:fld>
            <a:endParaRPr lang="pt-B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1A091D9F-3414-4610-BA87-93090A9CC45B}" type="datetimeFigureOut">
              <a:rPr lang="pt-BR"/>
              <a:pPr>
                <a:defRPr/>
              </a:pPr>
              <a:t>27/02/2020</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pPr>
              <a:defRPr/>
            </a:pPr>
            <a:fld id="{31274A48-CB29-4139-BE07-9B24CBDC5E91}" type="slidenum">
              <a:rPr lang="pt-BR"/>
              <a:pPr>
                <a:defRPr/>
              </a:pPr>
              <a:t>‹N°›</a:t>
            </a:fld>
            <a:endParaRPr lang="pt-B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12"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12" y="1435106"/>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3CD5398C-EF6A-4236-B391-067E684BAC57}" type="datetimeFigureOut">
              <a:rPr lang="pt-BR"/>
              <a:pPr>
                <a:defRPr/>
              </a:pPr>
              <a:t>27/02/2020</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CDFF0BE5-AA00-4420-BAAC-3F0690650A9A}" type="slidenum">
              <a:rPr lang="pt-BR"/>
              <a:pPr>
                <a:defRPr/>
              </a:pPr>
              <a:t>‹N°›</a:t>
            </a:fld>
            <a:endParaRPr lang="pt-B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6"/>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81"/>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dirty="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54E0E693-80C6-4F5E-B080-7AF0E4384D74}" type="datetimeFigureOut">
              <a:rPr lang="pt-BR"/>
              <a:pPr>
                <a:defRPr/>
              </a:pPr>
              <a:t>27/02/2020</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9EFDE0BB-E648-41CC-AE10-D1D5DEC68147}" type="slidenum">
              <a:rPr lang="pt-BR"/>
              <a:pPr>
                <a:defRPr/>
              </a:pPr>
              <a:t>‹N°›</a:t>
            </a:fld>
            <a:endParaRPr lang="pt-B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95000"/>
                <a:lumOff val="5000"/>
              </a:schemeClr>
            </a:gs>
            <a:gs pos="65000">
              <a:srgbClr val="00B0F0"/>
            </a:gs>
            <a:gs pos="33000">
              <a:srgbClr val="0070C0"/>
            </a:gs>
          </a:gsLst>
          <a:lin ang="5400000" scaled="0"/>
          <a:tileRect/>
        </a:gra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t>Clique para editar o título mestre</a:t>
            </a:r>
          </a:p>
        </p:txBody>
      </p:sp>
      <p:sp>
        <p:nvSpPr>
          <p:cNvPr id="1027" name="Espaço Reservado para Texto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E6D1CA-9BA5-488F-99BD-88251F562056}" type="datetimeFigureOut">
              <a:rPr lang="pt-BR"/>
              <a:pPr>
                <a:defRPr/>
              </a:pPr>
              <a:t>27/02/2020</a:t>
            </a:fld>
            <a:endParaRPr lang="pt-BR" dirty="0"/>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D134279-7F6B-4C5E-AABF-ECA405738052}" type="slidenum">
              <a:rPr lang="pt-BR"/>
              <a:pPr>
                <a:defRPr/>
              </a:pPr>
              <a:t>‹N°›</a:t>
            </a:fld>
            <a:endParaRPr lang="pt-BR"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7"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B9DA827-233C-4EEF-BBB4-46DBA9DE5D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5"/>
          <a:stretch/>
        </p:blipFill>
        <p:spPr>
          <a:xfrm>
            <a:off x="-3097" y="1"/>
            <a:ext cx="9144000" cy="6885384"/>
          </a:xfrm>
          <a:prstGeom prst="rect">
            <a:avLst/>
          </a:prstGeom>
        </p:spPr>
      </p:pic>
      <p:sp>
        <p:nvSpPr>
          <p:cNvPr id="7" name="Título 1"/>
          <p:cNvSpPr txBox="1">
            <a:spLocks/>
          </p:cNvSpPr>
          <p:nvPr/>
        </p:nvSpPr>
        <p:spPr>
          <a:xfrm>
            <a:off x="611560" y="2205658"/>
            <a:ext cx="7772400" cy="3096344"/>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pt-BR"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9" name="Text Box 2">
            <a:extLst>
              <a:ext uri="{FF2B5EF4-FFF2-40B4-BE49-F238E27FC236}">
                <a16:creationId xmlns:a16="http://schemas.microsoft.com/office/drawing/2014/main" id="{A5A6DF0C-D19F-4E5B-A483-5C53596EA226}"/>
              </a:ext>
            </a:extLst>
          </p:cNvPr>
          <p:cNvSpPr txBox="1">
            <a:spLocks noChangeArrowheads="1"/>
          </p:cNvSpPr>
          <p:nvPr/>
        </p:nvSpPr>
        <p:spPr bwMode="auto">
          <a:xfrm>
            <a:off x="-3097" y="276681"/>
            <a:ext cx="9105380" cy="2262265"/>
          </a:xfrm>
          <a:prstGeom prst="rect">
            <a:avLst/>
          </a:prstGeom>
          <a:noFill/>
          <a:ln>
            <a:noFill/>
          </a:ln>
        </p:spPr>
        <p:txBody>
          <a:bodyPr wrap="square" lIns="89979" tIns="46789" rIns="89979" bIns="46789">
            <a:spAutoFit/>
          </a:bodyPr>
          <a:lstStyle>
            <a:lvl1pPr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itchFamily="34" charset="0"/>
              </a:defRPr>
            </a:lvl1pPr>
            <a:lvl2pPr marL="742950" indent="-28575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itchFamily="34" charset="0"/>
              </a:defRPr>
            </a:lvl2pPr>
            <a:lvl3pPr marL="11430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itchFamily="34" charset="0"/>
              </a:defRPr>
            </a:lvl3pPr>
            <a:lvl4pPr marL="16002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4pPr>
            <a:lvl5pPr marL="20574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itchFamily="34" charset="0"/>
              </a:defRPr>
            </a:lvl9pPr>
          </a:lstStyle>
          <a:p>
            <a:pPr algn="ctr" defTabSz="914217" eaLnBrk="1" hangingPunct="1">
              <a:lnSpc>
                <a:spcPct val="80000"/>
              </a:lnSpc>
              <a:spcBef>
                <a:spcPts val="1750"/>
              </a:spcBef>
              <a:buClr>
                <a:srgbClr val="000000"/>
              </a:buClr>
              <a:buNone/>
              <a:tabLst>
                <a:tab pos="0" algn="l"/>
                <a:tab pos="914217" algn="l"/>
                <a:tab pos="1828434" algn="l"/>
                <a:tab pos="2742651" algn="l"/>
                <a:tab pos="3656868" algn="l"/>
                <a:tab pos="4571086" algn="l"/>
                <a:tab pos="5485303" algn="l"/>
                <a:tab pos="6399520" algn="l"/>
                <a:tab pos="7313737" algn="l"/>
                <a:tab pos="8227954" algn="l"/>
                <a:tab pos="9142171" algn="l"/>
                <a:tab pos="10056388" algn="l"/>
              </a:tabLst>
              <a:defRPr/>
            </a:pPr>
            <a:r>
              <a:rPr lang="en-GB" altLang="pt-BR" sz="3600" dirty="0">
                <a:ln>
                  <a:solidFill>
                    <a:srgbClr val="000000"/>
                  </a:solidFill>
                </a:ln>
                <a:solidFill>
                  <a:schemeClr val="bg1"/>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SEMINÁRIO DE MARÇO 2020</a:t>
            </a:r>
          </a:p>
          <a:p>
            <a:pPr algn="ctr" defTabSz="914217" eaLnBrk="1" hangingPunct="1">
              <a:lnSpc>
                <a:spcPct val="80000"/>
              </a:lnSpc>
              <a:spcBef>
                <a:spcPts val="1750"/>
              </a:spcBef>
              <a:buClr>
                <a:srgbClr val="000000"/>
              </a:buClr>
              <a:buNone/>
              <a:tabLst>
                <a:tab pos="0" algn="l"/>
                <a:tab pos="914217" algn="l"/>
                <a:tab pos="1828434" algn="l"/>
                <a:tab pos="2742651" algn="l"/>
                <a:tab pos="3656868" algn="l"/>
                <a:tab pos="4571086" algn="l"/>
                <a:tab pos="5485303" algn="l"/>
                <a:tab pos="6399520" algn="l"/>
                <a:tab pos="7313737" algn="l"/>
                <a:tab pos="8227954" algn="l"/>
                <a:tab pos="9142171" algn="l"/>
                <a:tab pos="10056388" algn="l"/>
              </a:tabLst>
              <a:defRPr/>
            </a:pPr>
            <a:r>
              <a:rPr lang="fr-FR" altLang="pt-BR" sz="3600" cap="all" dirty="0">
                <a:ln>
                  <a:solidFill>
                    <a:srgbClr val="000000"/>
                  </a:solidFill>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Séminaire de Mars 2020</a:t>
            </a:r>
          </a:p>
          <a:p>
            <a:pPr algn="ctr" defTabSz="914217" eaLnBrk="1" hangingPunct="1">
              <a:lnSpc>
                <a:spcPct val="80000"/>
              </a:lnSpc>
              <a:spcBef>
                <a:spcPts val="1750"/>
              </a:spcBef>
              <a:buClr>
                <a:srgbClr val="000000"/>
              </a:buClr>
              <a:buNone/>
              <a:tabLst>
                <a:tab pos="0" algn="l"/>
                <a:tab pos="914217" algn="l"/>
                <a:tab pos="1828434" algn="l"/>
                <a:tab pos="2742651" algn="l"/>
                <a:tab pos="3656868" algn="l"/>
                <a:tab pos="4571086" algn="l"/>
                <a:tab pos="5485303" algn="l"/>
                <a:tab pos="6399520" algn="l"/>
                <a:tab pos="7313737" algn="l"/>
                <a:tab pos="8227954" algn="l"/>
                <a:tab pos="9142171" algn="l"/>
                <a:tab pos="10056388" algn="l"/>
              </a:tabLst>
              <a:defRPr/>
            </a:pPr>
            <a:endParaRPr lang="en-GB" altLang="pt-BR" sz="6500" dirty="0">
              <a:ln>
                <a:solidFill>
                  <a:srgbClr val="000000"/>
                </a:solidFill>
              </a:ln>
              <a:solidFill>
                <a:schemeClr val="bg1"/>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endParaRPr>
          </a:p>
        </p:txBody>
      </p:sp>
      <p:pic>
        <p:nvPicPr>
          <p:cNvPr id="6" name="Picture 8" descr="As notas musicais">
            <a:extLst>
              <a:ext uri="{FF2B5EF4-FFF2-40B4-BE49-F238E27FC236}">
                <a16:creationId xmlns:a16="http://schemas.microsoft.com/office/drawing/2014/main" id="{DACC1D31-8A5C-432D-9E64-84B44FB91BB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744" y="234213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s notas musicais">
            <a:extLst>
              <a:ext uri="{FF2B5EF4-FFF2-40B4-BE49-F238E27FC236}">
                <a16:creationId xmlns:a16="http://schemas.microsoft.com/office/drawing/2014/main" id="{A23F102D-F031-4E89-8AB9-A0761E1BEE4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3852"/>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s notas musicais">
            <a:extLst>
              <a:ext uri="{FF2B5EF4-FFF2-40B4-BE49-F238E27FC236}">
                <a16:creationId xmlns:a16="http://schemas.microsoft.com/office/drawing/2014/main" id="{10E9454A-2EDD-475E-9015-F8528CFB78D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5377" y="2514275"/>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s notas musicais">
            <a:extLst>
              <a:ext uri="{FF2B5EF4-FFF2-40B4-BE49-F238E27FC236}">
                <a16:creationId xmlns:a16="http://schemas.microsoft.com/office/drawing/2014/main" id="{E97486F9-7AC2-4EE8-A402-5533B928364B}"/>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2290" y="167907"/>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3A670D1D-A0B6-4892-B170-ED6E8D4C9AA6}"/>
              </a:ext>
            </a:extLst>
          </p:cNvPr>
          <p:cNvSpPr/>
          <p:nvPr/>
        </p:nvSpPr>
        <p:spPr>
          <a:xfrm>
            <a:off x="4450813" y="3244334"/>
            <a:ext cx="242374" cy="369332"/>
          </a:xfrm>
          <a:prstGeom prst="rect">
            <a:avLst/>
          </a:prstGeom>
        </p:spPr>
        <p:txBody>
          <a:bodyPr wrap="none">
            <a:spAutoFit/>
          </a:bodyPr>
          <a:lstStyle/>
          <a:p>
            <a:r>
              <a:rPr lang="pt-BR" dirty="0">
                <a:solidFill>
                  <a:srgbClr val="000000"/>
                </a:solidFill>
                <a:latin typeface="Times New Roman" panose="02020603050405020304" pitchFamily="18" charset="0"/>
              </a:rPr>
              <a:t> </a:t>
            </a:r>
            <a:endParaRPr lang="pt-BR" dirty="0"/>
          </a:p>
        </p:txBody>
      </p:sp>
      <p:sp>
        <p:nvSpPr>
          <p:cNvPr id="4" name="Retângulo 3">
            <a:extLst>
              <a:ext uri="{FF2B5EF4-FFF2-40B4-BE49-F238E27FC236}">
                <a16:creationId xmlns:a16="http://schemas.microsoft.com/office/drawing/2014/main" id="{401EDE5A-B439-46BE-A751-9A1879F2C514}"/>
              </a:ext>
            </a:extLst>
          </p:cNvPr>
          <p:cNvSpPr/>
          <p:nvPr/>
        </p:nvSpPr>
        <p:spPr>
          <a:xfrm>
            <a:off x="4450813" y="3244334"/>
            <a:ext cx="242374" cy="369332"/>
          </a:xfrm>
          <a:prstGeom prst="rect">
            <a:avLst/>
          </a:prstGeom>
        </p:spPr>
        <p:txBody>
          <a:bodyPr wrap="none">
            <a:spAutoFit/>
          </a:bodyPr>
          <a:lstStyle/>
          <a:p>
            <a:r>
              <a:rPr lang="pt-BR" dirty="0">
                <a:solidFill>
                  <a:srgbClr val="000000"/>
                </a:solidFill>
                <a:latin typeface="Times New Roman" panose="02020603050405020304" pitchFamily="18" charset="0"/>
              </a:rPr>
              <a:t> </a:t>
            </a:r>
            <a:endParaRPr lang="pt-BR" dirty="0"/>
          </a:p>
        </p:txBody>
      </p:sp>
      <p:sp>
        <p:nvSpPr>
          <p:cNvPr id="13" name="Título 1">
            <a:extLst>
              <a:ext uri="{FF2B5EF4-FFF2-40B4-BE49-F238E27FC236}">
                <a16:creationId xmlns:a16="http://schemas.microsoft.com/office/drawing/2014/main" id="{80B5DB3A-459D-4735-8CE4-7F23F311F399}"/>
              </a:ext>
            </a:extLst>
          </p:cNvPr>
          <p:cNvSpPr txBox="1">
            <a:spLocks/>
          </p:cNvSpPr>
          <p:nvPr/>
        </p:nvSpPr>
        <p:spPr>
          <a:xfrm>
            <a:off x="764504" y="2780928"/>
            <a:ext cx="7623920" cy="1241408"/>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217" fontAlgn="auto">
              <a:spcAft>
                <a:spcPts val="0"/>
              </a:spcAft>
              <a:defRPr/>
            </a:pPr>
            <a:r>
              <a:rPr lang="pt-BR" sz="4000" b="1" dirty="0">
                <a:ln w="18000">
                  <a:solidFill>
                    <a:prstClr val="black"/>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“EU TEMO AO</a:t>
            </a:r>
          </a:p>
          <a:p>
            <a:pPr defTabSz="914217" fontAlgn="auto">
              <a:spcAft>
                <a:spcPts val="0"/>
              </a:spcAft>
              <a:defRPr/>
            </a:pPr>
            <a:r>
              <a:rPr lang="pt-BR" sz="4000" b="1" dirty="0">
                <a:ln w="18000">
                  <a:solidFill>
                    <a:prstClr val="black"/>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MEU SENHOR”</a:t>
            </a:r>
          </a:p>
          <a:p>
            <a:pPr defTabSz="914217" fontAlgn="auto">
              <a:spcAft>
                <a:spcPts val="0"/>
              </a:spcAft>
              <a:defRPr/>
            </a:pPr>
            <a:r>
              <a:rPr lang="pt-BR" sz="4000" b="1" cap="all" dirty="0">
                <a:ln w="18000">
                  <a:solidFill>
                    <a:prstClr val="black"/>
                  </a:solidFill>
                  <a:prstDash val="solid"/>
                  <a:miter lim="800000"/>
                </a:ln>
                <a:solidFill>
                  <a:srgbClr val="FFFF00"/>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“J’ai la crainte de l’Eternel”</a:t>
            </a:r>
          </a:p>
        </p:txBody>
      </p:sp>
    </p:spTree>
    <p:extLst>
      <p:ext uri="{BB962C8B-B14F-4D97-AF65-F5344CB8AC3E}">
        <p14:creationId xmlns:p14="http://schemas.microsoft.com/office/powerpoint/2010/main" val="1675099013"/>
      </p:ext>
    </p:extLst>
  </p:cSld>
  <p:clrMapOvr>
    <a:masterClrMapping/>
  </p:clrMapOvr>
  <mc:AlternateContent xmlns:mc="http://schemas.openxmlformats.org/markup-compatibility/2006" xmlns:p14="http://schemas.microsoft.com/office/powerpoint/2010/main">
    <mc:Choice Requires="p14">
      <p:transition spd="slow" p14:dur="3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3000" fill="hold"/>
                                        <p:tgtEl>
                                          <p:spTgt spid="13"/>
                                        </p:tgtEl>
                                        <p:attrNameLst>
                                          <p:attrName>ppt_w</p:attrName>
                                        </p:attrNameLst>
                                      </p:cBhvr>
                                      <p:tavLst>
                                        <p:tav tm="0">
                                          <p:val>
                                            <p:fltVal val="0"/>
                                          </p:val>
                                        </p:tav>
                                        <p:tav tm="100000">
                                          <p:val>
                                            <p:strVal val="#ppt_w"/>
                                          </p:val>
                                        </p:tav>
                                      </p:tavLst>
                                    </p:anim>
                                    <p:anim calcmode="lin" valueType="num">
                                      <p:cBhvr>
                                        <p:cTn id="8" dur="3000" fill="hold"/>
                                        <p:tgtEl>
                                          <p:spTgt spid="13"/>
                                        </p:tgtEl>
                                        <p:attrNameLst>
                                          <p:attrName>ppt_h</p:attrName>
                                        </p:attrNameLst>
                                      </p:cBhvr>
                                      <p:tavLst>
                                        <p:tav tm="0">
                                          <p:val>
                                            <p:fltVal val="0"/>
                                          </p:val>
                                        </p:tav>
                                        <p:tav tm="100000">
                                          <p:val>
                                            <p:strVal val="#ppt_h"/>
                                          </p:val>
                                        </p:tav>
                                      </p:tavLst>
                                    </p:anim>
                                    <p:animEffect transition="in" filter="fade">
                                      <p:cBhvr>
                                        <p:cTn id="9" dur="3000"/>
                                        <p:tgtEl>
                                          <p:spTgt spid="13"/>
                                        </p:tgtEl>
                                      </p:cBhvr>
                                    </p:animEffect>
                                    <p:anim calcmode="lin" valueType="num">
                                      <p:cBhvr>
                                        <p:cTn id="10" dur="3000" fill="hold"/>
                                        <p:tgtEl>
                                          <p:spTgt spid="13"/>
                                        </p:tgtEl>
                                        <p:attrNameLst>
                                          <p:attrName>ppt_x</p:attrName>
                                        </p:attrNameLst>
                                      </p:cBhvr>
                                      <p:tavLst>
                                        <p:tav tm="0">
                                          <p:val>
                                            <p:fltVal val="0.5"/>
                                          </p:val>
                                        </p:tav>
                                        <p:tav tm="100000">
                                          <p:val>
                                            <p:strVal val="#ppt_x"/>
                                          </p:val>
                                        </p:tav>
                                      </p:tavLst>
                                    </p:anim>
                                    <p:anim calcmode="lin" valueType="num">
                                      <p:cBhvr>
                                        <p:cTn id="11" dur="3000" fill="hold"/>
                                        <p:tgtEl>
                                          <p:spTgt spid="13"/>
                                        </p:tgtEl>
                                        <p:attrNameLst>
                                          <p:attrName>ppt_y</p:attrName>
                                        </p:attrNameLst>
                                      </p:cBhvr>
                                      <p:tavLst>
                                        <p:tav tm="0">
                                          <p:val>
                                            <p:fltVal val="0.5"/>
                                          </p:val>
                                        </p:tav>
                                        <p:tav tm="100000">
                                          <p:val>
                                            <p:strVal val="#ppt_y"/>
                                          </p:val>
                                        </p:tav>
                                      </p:tavLst>
                                    </p:anim>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8C037470-8E57-4663-AA0F-705C5AD8C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5765" y="4005064"/>
            <a:ext cx="3851920" cy="2417492"/>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6" name="Picture 12">
            <a:extLst>
              <a:ext uri="{FF2B5EF4-FFF2-40B4-BE49-F238E27FC236}">
                <a16:creationId xmlns:a16="http://schemas.microsoft.com/office/drawing/2014/main" id="{B5D22849-DFFE-4099-9F96-5A12E944BF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615" y="4312746"/>
            <a:ext cx="3659486" cy="2303229"/>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8" name="Picture 14" descr="Imagem relacionada">
            <a:extLst>
              <a:ext uri="{FF2B5EF4-FFF2-40B4-BE49-F238E27FC236}">
                <a16:creationId xmlns:a16="http://schemas.microsoft.com/office/drawing/2014/main" id="{74038F82-D043-42CA-BA88-7A27723679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8751" y="1506219"/>
            <a:ext cx="3995936" cy="266395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Retângulo 19">
            <a:extLst>
              <a:ext uri="{FF2B5EF4-FFF2-40B4-BE49-F238E27FC236}">
                <a16:creationId xmlns:a16="http://schemas.microsoft.com/office/drawing/2014/main" id="{07215F4A-0AF9-4CF9-953D-6C5A8BB6DD56}"/>
              </a:ext>
            </a:extLst>
          </p:cNvPr>
          <p:cNvSpPr/>
          <p:nvPr/>
        </p:nvSpPr>
        <p:spPr>
          <a:xfrm>
            <a:off x="0" y="-27384"/>
            <a:ext cx="9158702" cy="1569660"/>
          </a:xfrm>
          <a:prstGeom prst="rect">
            <a:avLst/>
          </a:prstGeom>
        </p:spPr>
        <p:txBody>
          <a:bodyPr wrap="square">
            <a:spAutoFit/>
          </a:bodyPr>
          <a:lstStyle/>
          <a:p>
            <a:pPr algn="ctr">
              <a:spcBef>
                <a:spcPts val="0"/>
              </a:spcBef>
              <a:defRPr/>
            </a:pPr>
            <a:r>
              <a:rPr lang="pt-BR" sz="24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O mundo oferece muitas coisas para nos desviar do caminho do Senhor</a:t>
            </a:r>
            <a:endParaRPr lang="fr-FR" sz="24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endParaRPr>
          </a:p>
          <a:p>
            <a:pPr algn="ctr">
              <a:spcBef>
                <a:spcPts val="0"/>
              </a:spcBef>
              <a:defRPr/>
            </a:pPr>
            <a:r>
              <a:rPr lang="fr-FR" sz="24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Le monde nous offre beaucoup de choses pour nous dévier du chemin du Seigneur</a:t>
            </a:r>
          </a:p>
        </p:txBody>
      </p:sp>
    </p:spTree>
    <p:extLst>
      <p:ext uri="{BB962C8B-B14F-4D97-AF65-F5344CB8AC3E}">
        <p14:creationId xmlns:p14="http://schemas.microsoft.com/office/powerpoint/2010/main" val="428790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mesa, de madeira, vivendo, quarto&#10;&#10;Descrição gerada automaticamente">
            <a:extLst>
              <a:ext uri="{FF2B5EF4-FFF2-40B4-BE49-F238E27FC236}">
                <a16:creationId xmlns:a16="http://schemas.microsoft.com/office/drawing/2014/main" id="{2C49E31A-C705-417C-9395-690C32825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51629"/>
            <a:ext cx="9144000" cy="4906371"/>
          </a:xfrm>
          <a:prstGeom prst="rect">
            <a:avLst/>
          </a:prstGeom>
          <a:ln w="3175">
            <a:solidFill>
              <a:schemeClr val="tx1"/>
            </a:solidFill>
          </a:ln>
        </p:spPr>
      </p:pic>
      <p:pic>
        <p:nvPicPr>
          <p:cNvPr id="7" name="Imagem 6" descr="Uma imagem contendo vermelho, desenho, placar&#10;&#10;Descrição gerada automaticamente">
            <a:extLst>
              <a:ext uri="{FF2B5EF4-FFF2-40B4-BE49-F238E27FC236}">
                <a16:creationId xmlns:a16="http://schemas.microsoft.com/office/drawing/2014/main" id="{1A5D8DC6-A0F9-46AA-A057-A49227C110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6149" y="3517507"/>
            <a:ext cx="1849986" cy="1782469"/>
          </a:xfrm>
          <a:prstGeom prst="rect">
            <a:avLst/>
          </a:prstGeom>
        </p:spPr>
      </p:pic>
      <p:pic>
        <p:nvPicPr>
          <p:cNvPr id="8" name="Imagem 7" descr="Uma imagem contendo desenho, placar&#10;&#10;Descrição gerada automaticamente">
            <a:extLst>
              <a:ext uri="{FF2B5EF4-FFF2-40B4-BE49-F238E27FC236}">
                <a16:creationId xmlns:a16="http://schemas.microsoft.com/office/drawing/2014/main" id="{4F6F1823-4FED-4E96-A46A-F55333940F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708" y="3624064"/>
            <a:ext cx="1802405" cy="1772322"/>
          </a:xfrm>
          <a:prstGeom prst="rect">
            <a:avLst/>
          </a:prstGeom>
        </p:spPr>
      </p:pic>
      <p:pic>
        <p:nvPicPr>
          <p:cNvPr id="9" name="Imagem 8" descr="Uma imagem contendo desenho, placar&#10;&#10;Descrição gerada automaticamente">
            <a:extLst>
              <a:ext uri="{FF2B5EF4-FFF2-40B4-BE49-F238E27FC236}">
                <a16:creationId xmlns:a16="http://schemas.microsoft.com/office/drawing/2014/main" id="{5D4743C0-076D-4B9A-8534-03D27617B5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2434" y="4746115"/>
            <a:ext cx="2028346" cy="1864055"/>
          </a:xfrm>
          <a:prstGeom prst="rect">
            <a:avLst/>
          </a:prstGeom>
        </p:spPr>
      </p:pic>
      <p:pic>
        <p:nvPicPr>
          <p:cNvPr id="10" name="Imagem 9" descr="Uma imagem contendo desenho, placar&#10;&#10;Descrição gerada automaticamente">
            <a:extLst>
              <a:ext uri="{FF2B5EF4-FFF2-40B4-BE49-F238E27FC236}">
                <a16:creationId xmlns:a16="http://schemas.microsoft.com/office/drawing/2014/main" id="{5BD34DBF-7576-4773-A1CC-AD05DB927F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89301" y="4776026"/>
            <a:ext cx="1849986" cy="1834144"/>
          </a:xfrm>
          <a:prstGeom prst="rect">
            <a:avLst/>
          </a:prstGeom>
        </p:spPr>
      </p:pic>
      <p:sp>
        <p:nvSpPr>
          <p:cNvPr id="20" name="Retângulo 19">
            <a:extLst>
              <a:ext uri="{FF2B5EF4-FFF2-40B4-BE49-F238E27FC236}">
                <a16:creationId xmlns:a16="http://schemas.microsoft.com/office/drawing/2014/main" id="{07215F4A-0AF9-4CF9-953D-6C5A8BB6DD56}"/>
              </a:ext>
            </a:extLst>
          </p:cNvPr>
          <p:cNvSpPr/>
          <p:nvPr/>
        </p:nvSpPr>
        <p:spPr>
          <a:xfrm>
            <a:off x="0" y="-27384"/>
            <a:ext cx="9144000" cy="2492990"/>
          </a:xfrm>
          <a:prstGeom prst="rect">
            <a:avLst/>
          </a:prstGeom>
        </p:spPr>
        <p:txBody>
          <a:bodyPr wrap="square">
            <a:spAutoFit/>
          </a:bodyPr>
          <a:lstStyle/>
          <a:p>
            <a:pPr algn="ctr">
              <a:spcBef>
                <a:spcPts val="0"/>
              </a:spcBef>
              <a:defRPr/>
            </a:pPr>
            <a:r>
              <a:rPr lang="pt-BR" sz="26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Daniel e seus amigos temeram a Deus e Ele os honrou, os fazendo mais inteligentes que os outros</a:t>
            </a:r>
          </a:p>
          <a:p>
            <a:pPr algn="ctr">
              <a:spcBef>
                <a:spcPts val="0"/>
              </a:spcBef>
              <a:defRPr/>
            </a:pPr>
            <a:r>
              <a:rPr lang="fr-FR" sz="26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Daniel et ses amis ont craint Dieu ; et Dieu les a honoré en les rendant plus intelligents que les autres</a:t>
            </a:r>
          </a:p>
        </p:txBody>
      </p:sp>
      <p:sp>
        <p:nvSpPr>
          <p:cNvPr id="2" name="ZoneTexte 1">
            <a:extLst>
              <a:ext uri="{FF2B5EF4-FFF2-40B4-BE49-F238E27FC236}">
                <a16:creationId xmlns:a16="http://schemas.microsoft.com/office/drawing/2014/main" id="{A171CA42-911C-4080-ADF5-4411825FCA68}"/>
              </a:ext>
            </a:extLst>
          </p:cNvPr>
          <p:cNvSpPr txBox="1"/>
          <p:nvPr/>
        </p:nvSpPr>
        <p:spPr>
          <a:xfrm>
            <a:off x="7380312" y="5212109"/>
            <a:ext cx="1484702" cy="430887"/>
          </a:xfrm>
          <a:prstGeom prst="rect">
            <a:avLst/>
          </a:prstGeom>
          <a:solidFill>
            <a:srgbClr val="FF0000"/>
          </a:solidFill>
        </p:spPr>
        <p:txBody>
          <a:bodyPr wrap="none" rtlCol="0">
            <a:spAutoFit/>
          </a:bodyPr>
          <a:lstStyle/>
          <a:p>
            <a:r>
              <a:rPr lang="fr-FR" sz="2200" b="1" dirty="0">
                <a:solidFill>
                  <a:schemeClr val="bg1"/>
                </a:solidFill>
              </a:rPr>
              <a:t>HANANIA</a:t>
            </a:r>
          </a:p>
        </p:txBody>
      </p:sp>
      <p:sp>
        <p:nvSpPr>
          <p:cNvPr id="4" name="ZoneTexte 3">
            <a:extLst>
              <a:ext uri="{FF2B5EF4-FFF2-40B4-BE49-F238E27FC236}">
                <a16:creationId xmlns:a16="http://schemas.microsoft.com/office/drawing/2014/main" id="{D06A258D-AE3D-4533-A278-F7C13FDA618F}"/>
              </a:ext>
            </a:extLst>
          </p:cNvPr>
          <p:cNvSpPr txBox="1"/>
          <p:nvPr/>
        </p:nvSpPr>
        <p:spPr>
          <a:xfrm>
            <a:off x="4074260" y="4007421"/>
            <a:ext cx="1390124" cy="369332"/>
          </a:xfrm>
          <a:prstGeom prst="rect">
            <a:avLst/>
          </a:prstGeom>
          <a:solidFill>
            <a:srgbClr val="FF0000"/>
          </a:solidFill>
        </p:spPr>
        <p:txBody>
          <a:bodyPr wrap="none" rtlCol="0">
            <a:spAutoFit/>
          </a:bodyPr>
          <a:lstStyle/>
          <a:p>
            <a:r>
              <a:rPr lang="fr-FR" b="1" dirty="0">
                <a:solidFill>
                  <a:schemeClr val="bg1"/>
                </a:solidFill>
              </a:rPr>
              <a:t>MISCHAËL</a:t>
            </a:r>
          </a:p>
        </p:txBody>
      </p:sp>
      <p:sp>
        <p:nvSpPr>
          <p:cNvPr id="5" name="ZoneTexte 4">
            <a:extLst>
              <a:ext uri="{FF2B5EF4-FFF2-40B4-BE49-F238E27FC236}">
                <a16:creationId xmlns:a16="http://schemas.microsoft.com/office/drawing/2014/main" id="{5006ACB5-ECEF-4ECC-AF47-C63D55E2C40A}"/>
              </a:ext>
            </a:extLst>
          </p:cNvPr>
          <p:cNvSpPr txBox="1"/>
          <p:nvPr/>
        </p:nvSpPr>
        <p:spPr>
          <a:xfrm>
            <a:off x="6228184" y="4010614"/>
            <a:ext cx="1348446" cy="461665"/>
          </a:xfrm>
          <a:prstGeom prst="rect">
            <a:avLst/>
          </a:prstGeom>
          <a:solidFill>
            <a:srgbClr val="FF0000"/>
          </a:solidFill>
        </p:spPr>
        <p:txBody>
          <a:bodyPr wrap="none" rtlCol="0">
            <a:spAutoFit/>
          </a:bodyPr>
          <a:lstStyle/>
          <a:p>
            <a:r>
              <a:rPr lang="fr-FR" sz="2400" b="1" dirty="0">
                <a:solidFill>
                  <a:schemeClr val="bg1"/>
                </a:solidFill>
              </a:rPr>
              <a:t>AZARIA</a:t>
            </a:r>
          </a:p>
        </p:txBody>
      </p:sp>
    </p:spTree>
    <p:extLst>
      <p:ext uri="{BB962C8B-B14F-4D97-AF65-F5344CB8AC3E}">
        <p14:creationId xmlns:p14="http://schemas.microsoft.com/office/powerpoint/2010/main" val="372625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m para crianÃ§a lendo a biblia">
            <a:extLst>
              <a:ext uri="{FF2B5EF4-FFF2-40B4-BE49-F238E27FC236}">
                <a16:creationId xmlns:a16="http://schemas.microsoft.com/office/drawing/2014/main" id="{3E1FF6BE-F381-4F7F-9519-61FBD8C03F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a:extLst>
              <a:ext uri="{FF2B5EF4-FFF2-40B4-BE49-F238E27FC236}">
                <a16:creationId xmlns:a16="http://schemas.microsoft.com/office/drawing/2014/main" id="{EFB6CA4A-7F11-4F63-8D4A-D6C309440D0D}"/>
              </a:ext>
            </a:extLst>
          </p:cNvPr>
          <p:cNvSpPr/>
          <p:nvPr/>
        </p:nvSpPr>
        <p:spPr>
          <a:xfrm>
            <a:off x="-180528" y="0"/>
            <a:ext cx="9324528" cy="2246769"/>
          </a:xfrm>
          <a:prstGeom prst="rect">
            <a:avLst/>
          </a:prstGeom>
        </p:spPr>
        <p:txBody>
          <a:bodyPr wrap="square">
            <a:spAutoFit/>
          </a:bodyPr>
          <a:lstStyle/>
          <a:p>
            <a:pPr algn="ctr">
              <a:spcBef>
                <a:spcPts val="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Vamos temer a Deus, nos desviando do caminho mau. Agindo assim, Ele vai nos honrar.</a:t>
            </a:r>
          </a:p>
          <a:p>
            <a:pPr algn="ctr">
              <a:spcBef>
                <a:spcPts val="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Nous allons craindre Dieu, en nous déviant du mauvais chemin. Ainsi, il va nous honorer.</a:t>
            </a:r>
          </a:p>
        </p:txBody>
      </p:sp>
    </p:spTree>
    <p:extLst>
      <p:ext uri="{BB962C8B-B14F-4D97-AF65-F5344CB8AC3E}">
        <p14:creationId xmlns:p14="http://schemas.microsoft.com/office/powerpoint/2010/main" val="35433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m 20">
            <a:extLst>
              <a:ext uri="{FF2B5EF4-FFF2-40B4-BE49-F238E27FC236}">
                <a16:creationId xmlns:a16="http://schemas.microsoft.com/office/drawing/2014/main" id="{57C833F2-BDE2-4415-899A-A1E6444BDF1C}"/>
              </a:ext>
            </a:extLst>
          </p:cNvPr>
          <p:cNvPicPr>
            <a:picLocks noChangeAspect="1"/>
          </p:cNvPicPr>
          <p:nvPr/>
        </p:nvPicPr>
        <p:blipFill>
          <a:blip r:embed="rId2" cstate="print"/>
          <a:stretch>
            <a:fillRect/>
          </a:stretch>
        </p:blipFill>
        <p:spPr>
          <a:xfrm>
            <a:off x="0" y="1484784"/>
            <a:ext cx="9144000" cy="5440130"/>
          </a:xfrm>
          <a:prstGeom prst="rect">
            <a:avLst/>
          </a:prstGeom>
          <a:ln w="3175">
            <a:solidFill>
              <a:schemeClr val="tx1"/>
            </a:solidFill>
          </a:ln>
        </p:spPr>
      </p:pic>
      <p:sp>
        <p:nvSpPr>
          <p:cNvPr id="13" name="Retângulo 12">
            <a:extLst>
              <a:ext uri="{FF2B5EF4-FFF2-40B4-BE49-F238E27FC236}">
                <a16:creationId xmlns:a16="http://schemas.microsoft.com/office/drawing/2014/main" id="{E2807B06-0BEE-4BEC-80B6-EF03607E4C77}"/>
              </a:ext>
            </a:extLst>
          </p:cNvPr>
          <p:cNvSpPr/>
          <p:nvPr/>
        </p:nvSpPr>
        <p:spPr>
          <a:xfrm>
            <a:off x="10771" y="-27384"/>
            <a:ext cx="9133230" cy="1815882"/>
          </a:xfrm>
          <a:prstGeom prst="rect">
            <a:avLst/>
          </a:prstGeom>
        </p:spPr>
        <p:txBody>
          <a:bodyPr wrap="square">
            <a:spAutoFit/>
          </a:bodyPr>
          <a:lstStyle/>
          <a:p>
            <a:pPr algn="ctr">
              <a:spcBef>
                <a:spcPts val="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“O temor do Senhor é o princípio    da sabedoria.”  Provérbios 1:7a</a:t>
            </a:r>
          </a:p>
          <a:p>
            <a:pPr algn="ctr">
              <a:spcBef>
                <a:spcPts val="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“La crainte de l'Éternel est le commencement</a:t>
            </a:r>
          </a:p>
          <a:p>
            <a:pPr algn="ctr">
              <a:spcBef>
                <a:spcPts val="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 de la science.” Proverbe 1:7a</a:t>
            </a:r>
            <a:endParaRPr lang="pt-B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92942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r="2441"/>
          <a:stretch/>
        </p:blipFill>
        <p:spPr>
          <a:xfrm>
            <a:off x="-36512" y="0"/>
            <a:ext cx="9160750" cy="6858000"/>
          </a:xfrm>
          <a:prstGeom prst="rect">
            <a:avLst/>
          </a:prstGeom>
          <a:ln w="3175">
            <a:solidFill>
              <a:schemeClr val="tx1"/>
            </a:solidFill>
          </a:ln>
        </p:spPr>
      </p:pic>
      <p:pic>
        <p:nvPicPr>
          <p:cNvPr id="27" name="Picture 8"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72" y="4005064"/>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8"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6661" y="1731162"/>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8"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44" y="476672"/>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tângulo 33">
            <a:extLst>
              <a:ext uri="{FF2B5EF4-FFF2-40B4-BE49-F238E27FC236}">
                <a16:creationId xmlns:a16="http://schemas.microsoft.com/office/drawing/2014/main" id="{2BFB54FF-280E-49D4-A738-1CA0BA64F05A}"/>
              </a:ext>
            </a:extLst>
          </p:cNvPr>
          <p:cNvSpPr/>
          <p:nvPr/>
        </p:nvSpPr>
        <p:spPr>
          <a:xfrm>
            <a:off x="-508" y="198338"/>
            <a:ext cx="9144000" cy="707886"/>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t-BR" sz="4000" b="1" i="0" u="none" strike="noStrike" kern="1200" cap="none" spc="0" normalizeH="0" baseline="0" noProof="0" dirty="0">
                <a:ln>
                  <a:solidFill>
                    <a:sysClr val="windowText" lastClr="000000"/>
                  </a:solidFill>
                </a:ln>
                <a:solidFill>
                  <a:schemeClr val="bg1"/>
                </a:solidFill>
                <a:effectLst>
                  <a:glow rad="228600">
                    <a:srgbClr val="4F81BD">
                      <a:satMod val="175000"/>
                      <a:alpha val="40000"/>
                    </a:srgbClr>
                  </a:glow>
                </a:effectLst>
                <a:uLnTx/>
                <a:uFillTx/>
                <a:latin typeface="Arial Black" panose="020B0A04020102020204" pitchFamily="34" charset="0"/>
                <a:ea typeface="+mn-ea"/>
                <a:cs typeface="Arial" charset="0"/>
              </a:rPr>
              <a:t>Je veux être fidèle</a:t>
            </a:r>
            <a:endParaRPr kumimoji="0" lang="pt-BR" sz="4000" b="0" i="0" u="none" strike="noStrike" kern="1200" cap="none" spc="0" normalizeH="0" baseline="0" noProof="0" dirty="0">
              <a:ln>
                <a:solidFill>
                  <a:sysClr val="windowText" lastClr="000000"/>
                </a:solidFill>
              </a:ln>
              <a:solidFill>
                <a:schemeClr val="bg1"/>
              </a:solidFill>
              <a:effectLst>
                <a:glow rad="228600">
                  <a:srgbClr val="4F81BD">
                    <a:satMod val="175000"/>
                    <a:alpha val="40000"/>
                  </a:srgbClr>
                </a:glow>
              </a:effectLst>
              <a:uLnTx/>
              <a:uFillTx/>
              <a:latin typeface="Arial Black" panose="020B0A04020102020204" pitchFamily="34" charset="0"/>
              <a:ea typeface="+mn-ea"/>
              <a:cs typeface="Arial" charset="0"/>
            </a:endParaRPr>
          </a:p>
        </p:txBody>
      </p:sp>
      <p:sp>
        <p:nvSpPr>
          <p:cNvPr id="9" name="Retângulo 34">
            <a:extLst>
              <a:ext uri="{FF2B5EF4-FFF2-40B4-BE49-F238E27FC236}">
                <a16:creationId xmlns:a16="http://schemas.microsoft.com/office/drawing/2014/main" id="{FEC4196D-551B-4AE4-8408-E420E22DE11B}"/>
              </a:ext>
            </a:extLst>
          </p:cNvPr>
          <p:cNvSpPr/>
          <p:nvPr/>
        </p:nvSpPr>
        <p:spPr>
          <a:xfrm>
            <a:off x="360040" y="2420158"/>
            <a:ext cx="6372200" cy="2593018"/>
          </a:xfrm>
          <a:prstGeom prst="rect">
            <a:avLst/>
          </a:prstGeom>
        </p:spPr>
        <p:txBody>
          <a:bodyPr wrap="square">
            <a:spAutoFit/>
          </a:bodyPr>
          <a:lstStyle/>
          <a:p>
            <a:pPr lvl="0">
              <a:spcBef>
                <a:spcPts val="250"/>
              </a:spcBef>
              <a:defRPr/>
            </a:pPr>
            <a:r>
              <a:rPr lang="fr-FR" sz="4000" cap="all" dirty="0">
                <a:ln w="19050">
                  <a:solidFill>
                    <a:sysClr val="windowText" lastClr="000000"/>
                  </a:solidFill>
                </a:ln>
                <a:solidFill>
                  <a:schemeClr val="bg1"/>
                </a:solidFill>
                <a:effectLst>
                  <a:glow rad="101600">
                    <a:srgbClr val="4BACC6">
                      <a:satMod val="175000"/>
                      <a:alpha val="40000"/>
                    </a:srgbClr>
                  </a:glow>
                </a:effectLst>
                <a:latin typeface="Arial Black" panose="020B0A04020102020204" pitchFamily="34" charset="0"/>
                <a:cs typeface="Arial" panose="020B0604020202020204" pitchFamily="34" charset="0"/>
              </a:rPr>
              <a:t>Je veux être fidèle à Toi Jésus</a:t>
            </a:r>
          </a:p>
          <a:p>
            <a:pPr lvl="0">
              <a:spcBef>
                <a:spcPts val="250"/>
              </a:spcBef>
              <a:defRPr/>
            </a:pPr>
            <a:r>
              <a:rPr lang="fr-FR" sz="4000" cap="all" dirty="0">
                <a:ln w="19050">
                  <a:solidFill>
                    <a:sysClr val="windowText" lastClr="000000"/>
                  </a:solidFill>
                </a:ln>
                <a:solidFill>
                  <a:schemeClr val="bg1"/>
                </a:solidFill>
                <a:effectLst>
                  <a:glow rad="101600">
                    <a:srgbClr val="4BACC6">
                      <a:satMod val="175000"/>
                      <a:alpha val="40000"/>
                    </a:srgbClr>
                  </a:glow>
                </a:effectLst>
                <a:latin typeface="Arial Black" panose="020B0A04020102020204" pitchFamily="34" charset="0"/>
                <a:cs typeface="Arial" panose="020B0604020202020204" pitchFamily="34" charset="0"/>
              </a:rPr>
              <a:t>Suivre toujours ta volonté</a:t>
            </a:r>
            <a:endParaRPr kumimoji="0" lang="pt-BR" sz="4000" b="0" i="0" u="none" strike="noStrike" kern="1200" cap="all" spc="0" normalizeH="0" noProof="0" dirty="0">
              <a:ln w="19050">
                <a:solidFill>
                  <a:sysClr val="windowText" lastClr="000000"/>
                </a:solidFill>
              </a:ln>
              <a:solidFill>
                <a:schemeClr val="bg1"/>
              </a:solidFill>
              <a:effectLst>
                <a:glow rad="101600">
                  <a:srgbClr val="4BACC6">
                    <a:satMod val="175000"/>
                    <a:alpha val="40000"/>
                  </a:srgbClr>
                </a:glow>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2454556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texto, livro&#10;&#10;Descrição gerada automaticamente">
            <a:extLst>
              <a:ext uri="{FF2B5EF4-FFF2-40B4-BE49-F238E27FC236}">
                <a16:creationId xmlns:a16="http://schemas.microsoft.com/office/drawing/2014/main" id="{40EE8543-545E-465C-B47E-4FE99B3165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1400"/>
            <a:ext cx="9144000" cy="7082083"/>
          </a:xfrm>
          <a:prstGeom prst="rect">
            <a:avLst/>
          </a:prstGeom>
        </p:spPr>
      </p:pic>
      <p:sp>
        <p:nvSpPr>
          <p:cNvPr id="5" name="Retângulo 3">
            <a:extLst>
              <a:ext uri="{FF2B5EF4-FFF2-40B4-BE49-F238E27FC236}">
                <a16:creationId xmlns:a16="http://schemas.microsoft.com/office/drawing/2014/main" id="{FEC4196D-551B-4AE4-8408-E420E22DE11B}"/>
              </a:ext>
            </a:extLst>
          </p:cNvPr>
          <p:cNvSpPr/>
          <p:nvPr/>
        </p:nvSpPr>
        <p:spPr>
          <a:xfrm>
            <a:off x="467544" y="659448"/>
            <a:ext cx="8496436" cy="1977464"/>
          </a:xfrm>
          <a:prstGeom prst="rect">
            <a:avLst/>
          </a:prstGeom>
        </p:spPr>
        <p:txBody>
          <a:bodyPr wrap="square">
            <a:spAutoFit/>
          </a:bodyPr>
          <a:lstStyle/>
          <a:p>
            <a:pPr lvl="0">
              <a:spcBef>
                <a:spcPts val="250"/>
              </a:spcBef>
              <a:defRPr/>
            </a:pPr>
            <a:r>
              <a:rPr lang="fr-FR" sz="4000" cap="all" dirty="0">
                <a:ln>
                  <a:solidFill>
                    <a:sysClr val="windowText" lastClr="000000"/>
                  </a:solidFill>
                </a:ln>
                <a:solidFill>
                  <a:srgbClr val="FFFF00"/>
                </a:solidFill>
                <a:effectLst>
                  <a:glow rad="139700">
                    <a:schemeClr val="tx2">
                      <a:lumMod val="75000"/>
                      <a:alpha val="40000"/>
                    </a:schemeClr>
                  </a:glow>
                </a:effectLst>
                <a:latin typeface="Arial Black" panose="020B0A04020102020204" pitchFamily="34" charset="0"/>
                <a:cs typeface="Arial" panose="020B0604020202020204" pitchFamily="34" charset="0"/>
              </a:rPr>
              <a:t>Garder ainsi ta parole :</a:t>
            </a:r>
          </a:p>
          <a:p>
            <a:pPr lvl="0">
              <a:spcBef>
                <a:spcPts val="250"/>
              </a:spcBef>
              <a:defRPr/>
            </a:pPr>
            <a:r>
              <a:rPr lang="fr-FR" sz="4000" cap="all" dirty="0">
                <a:ln>
                  <a:solidFill>
                    <a:sysClr val="windowText" lastClr="000000"/>
                  </a:solidFill>
                </a:ln>
                <a:solidFill>
                  <a:srgbClr val="FFFF00"/>
                </a:solidFill>
                <a:effectLst>
                  <a:glow rad="139700">
                    <a:schemeClr val="tx2">
                      <a:lumMod val="75000"/>
                      <a:alpha val="40000"/>
                    </a:schemeClr>
                  </a:glow>
                </a:effectLst>
                <a:latin typeface="Arial Black" panose="020B0A04020102020204" pitchFamily="34" charset="0"/>
                <a:cs typeface="Arial" panose="020B0604020202020204" pitchFamily="34" charset="0"/>
              </a:rPr>
              <a:t>La lumière, la vie sur mon chemin</a:t>
            </a:r>
            <a:endParaRPr kumimoji="0" lang="pt-BR" sz="4000" b="0" i="0" u="none" strike="noStrike" kern="1200" cap="all" spc="0" normalizeH="0" noProof="0" dirty="0">
              <a:ln>
                <a:solidFill>
                  <a:sysClr val="windowText" lastClr="000000"/>
                </a:solidFill>
              </a:ln>
              <a:solidFill>
                <a:srgbClr val="FFFF00"/>
              </a:solidFill>
              <a:effectLst>
                <a:glow rad="139700">
                  <a:schemeClr val="tx2">
                    <a:lumMod val="75000"/>
                    <a:alpha val="40000"/>
                  </a:schemeClr>
                </a:glow>
              </a:effectLst>
              <a:uLnTx/>
              <a:uFillTx/>
              <a:latin typeface="Arial Black" panose="020B0A04020102020204" pitchFamily="34" charset="0"/>
              <a:ea typeface="+mn-ea"/>
              <a:cs typeface="Arial" panose="020B0604020202020204" pitchFamily="34" charset="0"/>
            </a:endParaRPr>
          </a:p>
        </p:txBody>
      </p:sp>
    </p:spTree>
    <p:extLst>
      <p:ext uri="{BB962C8B-B14F-4D97-AF65-F5344CB8AC3E}">
        <p14:creationId xmlns:p14="http://schemas.microsoft.com/office/powerpoint/2010/main" val="28296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Resultado de imagem para people in nature">
            <a:extLst>
              <a:ext uri="{FF2B5EF4-FFF2-40B4-BE49-F238E27FC236}">
                <a16:creationId xmlns:a16="http://schemas.microsoft.com/office/drawing/2014/main" id="{6BDB0232-8410-4A71-9C34-944327376B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26" t="245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BBDBB4AC-25C0-453A-B554-39389DC34A8A}"/>
              </a:ext>
            </a:extLst>
          </p:cNvPr>
          <p:cNvSpPr/>
          <p:nvPr/>
        </p:nvSpPr>
        <p:spPr>
          <a:xfrm>
            <a:off x="799159" y="540623"/>
            <a:ext cx="8028384" cy="4555093"/>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4000" b="1" i="0" u="none" strike="noStrike" kern="1200" cap="none" spc="0" normalizeH="0" baseline="0" noProof="0" dirty="0">
                <a:ln>
                  <a:solidFill>
                    <a:sysClr val="windowText" lastClr="000000"/>
                  </a:solidFill>
                </a:ln>
                <a:solidFill>
                  <a:prstClr val="white"/>
                </a:solidFill>
                <a:effectLst>
                  <a:glow rad="228600">
                    <a:srgbClr val="C0504D">
                      <a:satMod val="175000"/>
                      <a:alpha val="40000"/>
                    </a:srgbClr>
                  </a:glow>
                </a:effectLst>
                <a:uLnTx/>
                <a:uFillTx/>
                <a:latin typeface="Arial Black" panose="020B0A04020102020204" pitchFamily="34" charset="0"/>
                <a:ea typeface="+mn-ea"/>
                <a:cs typeface="Arial" panose="020B0604020202020204" pitchFamily="34" charset="0"/>
              </a:rPr>
              <a:t>Chœur</a:t>
            </a:r>
          </a:p>
          <a:p>
            <a:pPr lvl="0">
              <a:spcBef>
                <a:spcPts val="600"/>
              </a:spcBef>
              <a:defRPr/>
            </a:pPr>
            <a:r>
              <a:rPr lang="fr-FR" sz="4000" cap="all" dirty="0">
                <a:ln>
                  <a:solidFill>
                    <a:sysClr val="windowText" lastClr="000000"/>
                  </a:solidFill>
                </a:ln>
                <a:solidFill>
                  <a:prstClr val="white"/>
                </a:solidFill>
                <a:effectLst>
                  <a:glow rad="228600">
                    <a:srgbClr val="C0504D">
                      <a:satMod val="175000"/>
                      <a:alpha val="40000"/>
                    </a:srgbClr>
                  </a:glow>
                </a:effectLst>
                <a:latin typeface="Arial Black" panose="020B0A04020102020204" pitchFamily="34" charset="0"/>
                <a:cs typeface="Arial" panose="020B0604020202020204" pitchFamily="34" charset="0"/>
              </a:rPr>
              <a:t>Être fidèle, être fidèle, être fidèle jusqu’à la fin</a:t>
            </a:r>
          </a:p>
          <a:p>
            <a:pPr lvl="0">
              <a:spcBef>
                <a:spcPts val="600"/>
              </a:spcBef>
              <a:defRPr/>
            </a:pPr>
            <a:r>
              <a:rPr lang="fr-FR" sz="4000" cap="all" dirty="0">
                <a:ln>
                  <a:solidFill>
                    <a:sysClr val="windowText" lastClr="000000"/>
                  </a:solidFill>
                </a:ln>
                <a:solidFill>
                  <a:prstClr val="white"/>
                </a:solidFill>
                <a:effectLst>
                  <a:glow rad="228600">
                    <a:srgbClr val="C0504D">
                      <a:satMod val="175000"/>
                      <a:alpha val="40000"/>
                    </a:srgbClr>
                  </a:glow>
                </a:effectLst>
                <a:latin typeface="Arial Black" panose="020B0A04020102020204" pitchFamily="34" charset="0"/>
                <a:cs typeface="Arial" panose="020B0604020202020204" pitchFamily="34" charset="0"/>
              </a:rPr>
              <a:t>Être fidèle, être fidèle jusqu’au retour de mon Jésus</a:t>
            </a:r>
          </a:p>
        </p:txBody>
      </p:sp>
      <p:pic>
        <p:nvPicPr>
          <p:cNvPr id="11" name="Picture 8" descr="As notas musicais">
            <a:extLst>
              <a:ext uri="{FF2B5EF4-FFF2-40B4-BE49-F238E27FC236}">
                <a16:creationId xmlns:a16="http://schemas.microsoft.com/office/drawing/2014/main" id="{3D49E6B3-7A1A-48DD-947C-178F7F79CF2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549" y="4717718"/>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s notas musicais">
            <a:extLst>
              <a:ext uri="{FF2B5EF4-FFF2-40B4-BE49-F238E27FC236}">
                <a16:creationId xmlns:a16="http://schemas.microsoft.com/office/drawing/2014/main" id="{8CC0B543-70B5-4120-B91E-FC956949535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140" y="1222138"/>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As notas musicais">
            <a:extLst>
              <a:ext uri="{FF2B5EF4-FFF2-40B4-BE49-F238E27FC236}">
                <a16:creationId xmlns:a16="http://schemas.microsoft.com/office/drawing/2014/main" id="{ED25FAE2-46A4-456D-B8F3-4F19F48C7DF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342" y="2444277"/>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s notas musicais">
            <a:extLst>
              <a:ext uri="{FF2B5EF4-FFF2-40B4-BE49-F238E27FC236}">
                <a16:creationId xmlns:a16="http://schemas.microsoft.com/office/drawing/2014/main" id="{41AB24F0-D91D-464F-B098-5CD992580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242" y="4602609"/>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As notas musicais">
            <a:extLst>
              <a:ext uri="{FF2B5EF4-FFF2-40B4-BE49-F238E27FC236}">
                <a16:creationId xmlns:a16="http://schemas.microsoft.com/office/drawing/2014/main" id="{AE07945F-8679-4C88-9B19-31662832E5E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626" y="4386947"/>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As notas musicais">
            <a:extLst>
              <a:ext uri="{FF2B5EF4-FFF2-40B4-BE49-F238E27FC236}">
                <a16:creationId xmlns:a16="http://schemas.microsoft.com/office/drawing/2014/main" id="{6D74E3C0-8E2F-447F-96CE-899C63EF724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00" y="4559122"/>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953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m para little girl running">
            <a:extLst>
              <a:ext uri="{FF2B5EF4-FFF2-40B4-BE49-F238E27FC236}">
                <a16:creationId xmlns:a16="http://schemas.microsoft.com/office/drawing/2014/main" id="{9BE5DA8C-93D6-4FE5-86B8-DECB6452F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3" descr="Luz-e-estrela.gif">
            <a:extLst>
              <a:ext uri="{FF2B5EF4-FFF2-40B4-BE49-F238E27FC236}">
                <a16:creationId xmlns:a16="http://schemas.microsoft.com/office/drawing/2014/main" id="{1FAB7C24-4E79-45EF-A4DA-4AF75E060B1B}"/>
              </a:ext>
            </a:extLst>
          </p:cNvPr>
          <p:cNvPicPr>
            <a:picLocks noChangeAspect="1"/>
          </p:cNvPicPr>
          <p:nvPr/>
        </p:nvPicPr>
        <p:blipFill>
          <a:blip r:embed="rId3" cstate="print"/>
          <a:stretch>
            <a:fillRect/>
          </a:stretch>
        </p:blipFill>
        <p:spPr>
          <a:xfrm>
            <a:off x="2679262" y="-1179512"/>
            <a:ext cx="3456384" cy="4162861"/>
          </a:xfrm>
          <a:prstGeom prst="rect">
            <a:avLst/>
          </a:prstGeom>
        </p:spPr>
      </p:pic>
      <p:pic>
        <p:nvPicPr>
          <p:cNvPr id="8" name="Picture 8"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1925" y="229585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721" y="704851"/>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As notas musicais"/>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135646" y="3655629"/>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9">
            <a:extLst>
              <a:ext uri="{FF2B5EF4-FFF2-40B4-BE49-F238E27FC236}">
                <a16:creationId xmlns:a16="http://schemas.microsoft.com/office/drawing/2014/main" id="{5705F87E-FA30-4530-A80F-59908A45BDBD}"/>
              </a:ext>
            </a:extLst>
          </p:cNvPr>
          <p:cNvPicPr>
            <a:picLocks noChangeAspect="1"/>
          </p:cNvPicPr>
          <p:nvPr/>
        </p:nvPicPr>
        <p:blipFill>
          <a:blip r:embed="rId5" cstate="print"/>
          <a:stretch>
            <a:fillRect/>
          </a:stretch>
        </p:blipFill>
        <p:spPr>
          <a:xfrm>
            <a:off x="2679262" y="-776347"/>
            <a:ext cx="3456384" cy="2940984"/>
          </a:xfrm>
          <a:prstGeom prst="rect">
            <a:avLst/>
          </a:prstGeom>
        </p:spPr>
      </p:pic>
      <p:pic>
        <p:nvPicPr>
          <p:cNvPr id="12" name="Picture 2" descr="Resultado de imagem para little girl running">
            <a:extLst>
              <a:ext uri="{FF2B5EF4-FFF2-40B4-BE49-F238E27FC236}">
                <a16:creationId xmlns:a16="http://schemas.microsoft.com/office/drawing/2014/main" id="{9B380EA2-EC8C-4F19-B8BF-5BA529F8CCFD}"/>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23119" b="52645" l="36048" r="57468"/>
                    </a14:imgEffect>
                  </a14:imgLayer>
                </a14:imgProps>
              </a:ext>
              <a:ext uri="{28A0092B-C50C-407E-A947-70E740481C1C}">
                <a14:useLocalDpi xmlns:a14="http://schemas.microsoft.com/office/drawing/2010/main" val="0"/>
              </a:ext>
            </a:extLst>
          </a:blip>
          <a:srcRect l="33371" t="19428" r="39855" b="43664"/>
          <a:stretch/>
        </p:blipFill>
        <p:spPr bwMode="auto">
          <a:xfrm>
            <a:off x="3008355" y="1388290"/>
            <a:ext cx="2448272" cy="253116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a:extLst>
              <a:ext uri="{FF2B5EF4-FFF2-40B4-BE49-F238E27FC236}">
                <a16:creationId xmlns:a16="http://schemas.microsoft.com/office/drawing/2014/main" id="{76901C42-F694-41FA-8D18-82619488409D}"/>
              </a:ext>
            </a:extLst>
          </p:cNvPr>
          <p:cNvSpPr txBox="1">
            <a:spLocks noChangeArrowheads="1"/>
          </p:cNvSpPr>
          <p:nvPr/>
        </p:nvSpPr>
        <p:spPr bwMode="auto">
          <a:xfrm>
            <a:off x="791072" y="2743123"/>
            <a:ext cx="8352928" cy="31683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ts val="600"/>
              </a:spcBef>
              <a:spcAft>
                <a:spcPts val="600"/>
              </a:spcAft>
              <a:buNone/>
              <a:defRPr/>
            </a:pPr>
            <a:r>
              <a:rPr lang="fr-FR" sz="3800" dirty="0">
                <a:ln>
                  <a:solidFill>
                    <a:sysClr val="windowText" lastClr="000000"/>
                  </a:solidFill>
                </a:ln>
                <a:solidFill>
                  <a:prstClr val="white"/>
                </a:solidFill>
                <a:effectLst>
                  <a:glow rad="228600">
                    <a:srgbClr val="4F81BD">
                      <a:satMod val="175000"/>
                      <a:alpha val="40000"/>
                    </a:srgbClr>
                  </a:glow>
                  <a:outerShdw blurRad="38100" dist="38100" dir="2700000" algn="tl">
                    <a:srgbClr val="000000"/>
                  </a:outerShdw>
                </a:effectLst>
                <a:latin typeface="Arial Black" pitchFamily="34" charset="0"/>
              </a:rPr>
              <a:t>Je veux marcher dans ta lumière Seigneur</a:t>
            </a:r>
          </a:p>
          <a:p>
            <a:pPr marL="0" lvl="0" indent="0">
              <a:spcBef>
                <a:spcPts val="600"/>
              </a:spcBef>
              <a:spcAft>
                <a:spcPts val="600"/>
              </a:spcAft>
              <a:buNone/>
              <a:defRPr/>
            </a:pPr>
            <a:r>
              <a:rPr lang="fr-FR" sz="3800" dirty="0">
                <a:ln>
                  <a:solidFill>
                    <a:sysClr val="windowText" lastClr="000000"/>
                  </a:solidFill>
                </a:ln>
                <a:solidFill>
                  <a:prstClr val="white"/>
                </a:solidFill>
                <a:effectLst>
                  <a:glow rad="228600">
                    <a:srgbClr val="4F81BD">
                      <a:satMod val="175000"/>
                      <a:alpha val="40000"/>
                    </a:srgbClr>
                  </a:glow>
                  <a:outerShdw blurRad="38100" dist="38100" dir="2700000" algn="tl">
                    <a:srgbClr val="000000"/>
                  </a:outerShdw>
                </a:effectLst>
                <a:latin typeface="Arial Black" pitchFamily="34" charset="0"/>
              </a:rPr>
              <a:t>Ainsi, je me sens protégé</a:t>
            </a:r>
          </a:p>
          <a:p>
            <a:pPr marL="0" lvl="0" indent="0">
              <a:spcBef>
                <a:spcPts val="600"/>
              </a:spcBef>
              <a:spcAft>
                <a:spcPts val="600"/>
              </a:spcAft>
              <a:buNone/>
              <a:defRPr/>
            </a:pPr>
            <a:r>
              <a:rPr lang="fr-FR" sz="3800" dirty="0">
                <a:ln>
                  <a:solidFill>
                    <a:sysClr val="windowText" lastClr="000000"/>
                  </a:solidFill>
                </a:ln>
                <a:solidFill>
                  <a:prstClr val="white"/>
                </a:solidFill>
                <a:effectLst>
                  <a:glow rad="228600">
                    <a:srgbClr val="4F81BD">
                      <a:satMod val="175000"/>
                      <a:alpha val="40000"/>
                    </a:srgbClr>
                  </a:glow>
                  <a:outerShdw blurRad="38100" dist="38100" dir="2700000" algn="tl">
                    <a:srgbClr val="000000"/>
                  </a:outerShdw>
                </a:effectLst>
                <a:latin typeface="Arial Black" pitchFamily="34" charset="0"/>
              </a:rPr>
              <a:t>Je veux proclamer à haute voix :</a:t>
            </a:r>
          </a:p>
        </p:txBody>
      </p:sp>
    </p:spTree>
    <p:extLst>
      <p:ext uri="{BB962C8B-B14F-4D97-AF65-F5344CB8AC3E}">
        <p14:creationId xmlns:p14="http://schemas.microsoft.com/office/powerpoint/2010/main" val="1065182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Imagem relacionada">
            <a:extLst>
              <a:ext uri="{FF2B5EF4-FFF2-40B4-BE49-F238E27FC236}">
                <a16:creationId xmlns:a16="http://schemas.microsoft.com/office/drawing/2014/main" id="{65B0165C-793D-4A89-A5EB-5458CC9AB8D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As notas musicais">
            <a:extLst>
              <a:ext uri="{FF2B5EF4-FFF2-40B4-BE49-F238E27FC236}">
                <a16:creationId xmlns:a16="http://schemas.microsoft.com/office/drawing/2014/main" id="{8422130D-D083-472B-B5F9-194B2442C1AF}"/>
              </a:ext>
            </a:extLst>
          </p:cNvPr>
          <p:cNvPicPr>
            <a:picLocks noChangeAspect="1" noChangeArrowheads="1" noCrop="1"/>
          </p:cNvPicPr>
          <p:nvPr/>
        </p:nvPicPr>
        <p:blipFill>
          <a:blip r:embed="rId4" cstate="print"/>
          <a:srcRect/>
          <a:stretch>
            <a:fillRect/>
          </a:stretch>
        </p:blipFill>
        <p:spPr bwMode="auto">
          <a:xfrm>
            <a:off x="6796020" y="933260"/>
            <a:ext cx="1362075" cy="1362075"/>
          </a:xfrm>
          <a:prstGeom prst="rect">
            <a:avLst/>
          </a:prstGeom>
          <a:noFill/>
          <a:ln w="9525">
            <a:noFill/>
            <a:miter lim="800000"/>
            <a:headEnd/>
            <a:tailEnd/>
          </a:ln>
        </p:spPr>
      </p:pic>
      <p:pic>
        <p:nvPicPr>
          <p:cNvPr id="10" name="Picture 7" descr="As notas musicais">
            <a:extLst>
              <a:ext uri="{FF2B5EF4-FFF2-40B4-BE49-F238E27FC236}">
                <a16:creationId xmlns:a16="http://schemas.microsoft.com/office/drawing/2014/main" id="{834CCDAF-5F89-492C-9970-B369B72D1C99}"/>
              </a:ext>
            </a:extLst>
          </p:cNvPr>
          <p:cNvPicPr>
            <a:picLocks noChangeAspect="1" noChangeArrowheads="1" noCrop="1"/>
          </p:cNvPicPr>
          <p:nvPr/>
        </p:nvPicPr>
        <p:blipFill>
          <a:blip r:embed="rId4" cstate="print"/>
          <a:srcRect/>
          <a:stretch>
            <a:fillRect/>
          </a:stretch>
        </p:blipFill>
        <p:spPr bwMode="auto">
          <a:xfrm flipH="1">
            <a:off x="545912" y="4081609"/>
            <a:ext cx="1362075" cy="1362075"/>
          </a:xfrm>
          <a:prstGeom prst="rect">
            <a:avLst/>
          </a:prstGeom>
          <a:noFill/>
          <a:ln w="9525">
            <a:noFill/>
            <a:miter lim="800000"/>
            <a:headEnd/>
            <a:tailEnd/>
          </a:ln>
        </p:spPr>
      </p:pic>
      <p:pic>
        <p:nvPicPr>
          <p:cNvPr id="12" name="Picture 7" descr="As notas musicais">
            <a:extLst>
              <a:ext uri="{FF2B5EF4-FFF2-40B4-BE49-F238E27FC236}">
                <a16:creationId xmlns:a16="http://schemas.microsoft.com/office/drawing/2014/main" id="{3D14F7ED-6BB6-4665-9883-5E4BDE886203}"/>
              </a:ext>
            </a:extLst>
          </p:cNvPr>
          <p:cNvPicPr>
            <a:picLocks noChangeAspect="1" noChangeArrowheads="1" noCrop="1"/>
          </p:cNvPicPr>
          <p:nvPr/>
        </p:nvPicPr>
        <p:blipFill>
          <a:blip r:embed="rId4" cstate="print"/>
          <a:srcRect/>
          <a:stretch>
            <a:fillRect/>
          </a:stretch>
        </p:blipFill>
        <p:spPr bwMode="auto">
          <a:xfrm flipH="1">
            <a:off x="2932456" y="3836977"/>
            <a:ext cx="1362075" cy="1362075"/>
          </a:xfrm>
          <a:prstGeom prst="rect">
            <a:avLst/>
          </a:prstGeom>
          <a:noFill/>
          <a:ln w="9525">
            <a:noFill/>
            <a:miter lim="800000"/>
            <a:headEnd/>
            <a:tailEnd/>
          </a:ln>
        </p:spPr>
      </p:pic>
      <p:sp>
        <p:nvSpPr>
          <p:cNvPr id="17" name="Retângulo 16">
            <a:extLst>
              <a:ext uri="{FF2B5EF4-FFF2-40B4-BE49-F238E27FC236}">
                <a16:creationId xmlns:a16="http://schemas.microsoft.com/office/drawing/2014/main" id="{5C9BF49B-DACB-44BD-8749-9CCC0DFB336F}"/>
              </a:ext>
            </a:extLst>
          </p:cNvPr>
          <p:cNvSpPr/>
          <p:nvPr/>
        </p:nvSpPr>
        <p:spPr>
          <a:xfrm>
            <a:off x="467544" y="476672"/>
            <a:ext cx="7488832" cy="2631490"/>
          </a:xfrm>
          <a:prstGeom prst="rect">
            <a:avLst/>
          </a:prstGeom>
        </p:spPr>
        <p:txBody>
          <a:bodyPr wrap="square">
            <a:spAutoFit/>
          </a:bodyPr>
          <a:lstStyle/>
          <a:p>
            <a:pPr lvl="0">
              <a:spcBef>
                <a:spcPts val="600"/>
              </a:spcBef>
              <a:defRPr/>
            </a:pPr>
            <a:r>
              <a:rPr kumimoji="0" lang="pt-BR" sz="4000" b="0" i="0" u="none" strike="noStrike" kern="1200" cap="none" spc="0" normalizeH="0" baseline="0" noProof="0" dirty="0">
                <a:ln w="19050">
                  <a:solidFill>
                    <a:sysClr val="windowText" lastClr="000000"/>
                  </a:solidFill>
                </a:ln>
                <a:solidFill>
                  <a:prstClr val="white"/>
                </a:solidFill>
                <a:effectLst>
                  <a:glow rad="228600">
                    <a:schemeClr val="accent1">
                      <a:satMod val="175000"/>
                      <a:alpha val="40000"/>
                    </a:schemeClr>
                  </a:glow>
                </a:effectLst>
                <a:uLnTx/>
                <a:uFillTx/>
                <a:latin typeface="Arial Black" panose="020B0A04020102020204" pitchFamily="34" charset="0"/>
                <a:ea typeface="+mn-ea"/>
                <a:cs typeface="Arial" panose="020B0604020202020204" pitchFamily="34" charset="0"/>
              </a:rPr>
              <a:t>“</a:t>
            </a:r>
            <a:r>
              <a:rPr lang="fr-FR" sz="4000" dirty="0">
                <a:ln w="19050">
                  <a:solidFill>
                    <a:sysClr val="windowText" lastClr="000000"/>
                  </a:solidFill>
                </a:ln>
                <a:solidFill>
                  <a:prstClr val="white"/>
                </a:solidFill>
                <a:effectLst>
                  <a:glow rad="228600">
                    <a:schemeClr val="accent1">
                      <a:satMod val="175000"/>
                      <a:alpha val="40000"/>
                    </a:schemeClr>
                  </a:glow>
                </a:effectLst>
                <a:latin typeface="Arial Black" panose="020B0A04020102020204" pitchFamily="34" charset="0"/>
                <a:cs typeface="Arial" panose="020B0604020202020204" pitchFamily="34" charset="0"/>
              </a:rPr>
              <a:t>Jésus a resurgi, au troisième jour</a:t>
            </a:r>
          </a:p>
          <a:p>
            <a:pPr lvl="0">
              <a:spcBef>
                <a:spcPts val="600"/>
              </a:spcBef>
              <a:defRPr/>
            </a:pPr>
            <a:r>
              <a:rPr lang="fr-FR" sz="4000" dirty="0">
                <a:ln w="19050">
                  <a:solidFill>
                    <a:sysClr val="windowText" lastClr="000000"/>
                  </a:solidFill>
                </a:ln>
                <a:solidFill>
                  <a:prstClr val="white"/>
                </a:solidFill>
                <a:effectLst>
                  <a:glow rad="228600">
                    <a:schemeClr val="accent1">
                      <a:satMod val="175000"/>
                      <a:alpha val="40000"/>
                    </a:schemeClr>
                  </a:glow>
                </a:effectLst>
                <a:latin typeface="Arial Black" panose="020B0A04020102020204" pitchFamily="34" charset="0"/>
                <a:cs typeface="Arial" panose="020B0604020202020204" pitchFamily="34" charset="0"/>
              </a:rPr>
              <a:t>Il est vivant et règne sur ma vie</a:t>
            </a:r>
            <a:r>
              <a:rPr kumimoji="0" lang="pt-BR" sz="4000" b="0" i="0" u="none" strike="noStrike" kern="1200" cap="none" spc="0" normalizeH="0" baseline="0" noProof="0" dirty="0">
                <a:ln w="19050">
                  <a:solidFill>
                    <a:sysClr val="windowText" lastClr="000000"/>
                  </a:solidFill>
                </a:ln>
                <a:solidFill>
                  <a:prstClr val="white"/>
                </a:solidFill>
                <a:effectLst>
                  <a:glow rad="228600">
                    <a:schemeClr val="accent1">
                      <a:satMod val="175000"/>
                      <a:alpha val="40000"/>
                    </a:schemeClr>
                  </a:glow>
                </a:effectLst>
                <a:uLnTx/>
                <a:uFillTx/>
                <a:latin typeface="Arial Black" panose="020B0A04020102020204" pitchFamily="34" charset="0"/>
                <a:ea typeface="+mn-ea"/>
                <a:cs typeface="Arial" panose="020B0604020202020204" pitchFamily="34" charset="0"/>
              </a:rPr>
              <a:t>”</a:t>
            </a:r>
          </a:p>
        </p:txBody>
      </p:sp>
    </p:spTree>
    <p:extLst>
      <p:ext uri="{BB962C8B-B14F-4D97-AF65-F5344CB8AC3E}">
        <p14:creationId xmlns:p14="http://schemas.microsoft.com/office/powerpoint/2010/main" val="377030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Resultado de imagem para people in nature">
            <a:extLst>
              <a:ext uri="{FF2B5EF4-FFF2-40B4-BE49-F238E27FC236}">
                <a16:creationId xmlns:a16="http://schemas.microsoft.com/office/drawing/2014/main" id="{6BDB0232-8410-4A71-9C34-944327376B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226" t="24567"/>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tângulo 19">
            <a:extLst>
              <a:ext uri="{FF2B5EF4-FFF2-40B4-BE49-F238E27FC236}">
                <a16:creationId xmlns:a16="http://schemas.microsoft.com/office/drawing/2014/main" id="{BBDBB4AC-25C0-453A-B554-39389DC34A8A}"/>
              </a:ext>
            </a:extLst>
          </p:cNvPr>
          <p:cNvSpPr/>
          <p:nvPr/>
        </p:nvSpPr>
        <p:spPr>
          <a:xfrm>
            <a:off x="799159" y="540623"/>
            <a:ext cx="8028384" cy="4555093"/>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fr-FR" sz="4000" b="1" i="0" u="none" strike="noStrike" kern="1200" cap="none" spc="0" normalizeH="0" baseline="0" noProof="0" dirty="0">
                <a:ln>
                  <a:solidFill>
                    <a:sysClr val="windowText" lastClr="000000"/>
                  </a:solidFill>
                </a:ln>
                <a:solidFill>
                  <a:prstClr val="white"/>
                </a:solidFill>
                <a:effectLst>
                  <a:glow rad="228600">
                    <a:srgbClr val="C0504D">
                      <a:satMod val="175000"/>
                      <a:alpha val="40000"/>
                    </a:srgbClr>
                  </a:glow>
                </a:effectLst>
                <a:uLnTx/>
                <a:uFillTx/>
                <a:latin typeface="Arial Black" panose="020B0A04020102020204" pitchFamily="34" charset="0"/>
                <a:ea typeface="+mn-ea"/>
                <a:cs typeface="Arial" panose="020B0604020202020204" pitchFamily="34" charset="0"/>
              </a:rPr>
              <a:t>Chœur (2x à la fin)</a:t>
            </a:r>
          </a:p>
          <a:p>
            <a:pPr lvl="0">
              <a:spcBef>
                <a:spcPts val="600"/>
              </a:spcBef>
              <a:defRPr/>
            </a:pPr>
            <a:r>
              <a:rPr lang="fr-FR" sz="4000" cap="all" dirty="0">
                <a:ln>
                  <a:solidFill>
                    <a:sysClr val="windowText" lastClr="000000"/>
                  </a:solidFill>
                </a:ln>
                <a:solidFill>
                  <a:prstClr val="white"/>
                </a:solidFill>
                <a:effectLst>
                  <a:glow rad="228600">
                    <a:srgbClr val="C0504D">
                      <a:satMod val="175000"/>
                      <a:alpha val="40000"/>
                    </a:srgbClr>
                  </a:glow>
                </a:effectLst>
                <a:latin typeface="Arial Black" panose="020B0A04020102020204" pitchFamily="34" charset="0"/>
                <a:cs typeface="Arial" panose="020B0604020202020204" pitchFamily="34" charset="0"/>
              </a:rPr>
              <a:t>Être fidèle, être fidèle, être fidèle jusqu’à la fin</a:t>
            </a:r>
          </a:p>
          <a:p>
            <a:pPr lvl="0">
              <a:spcBef>
                <a:spcPts val="600"/>
              </a:spcBef>
              <a:defRPr/>
            </a:pPr>
            <a:r>
              <a:rPr lang="fr-FR" sz="4000" cap="all" dirty="0">
                <a:ln>
                  <a:solidFill>
                    <a:sysClr val="windowText" lastClr="000000"/>
                  </a:solidFill>
                </a:ln>
                <a:solidFill>
                  <a:prstClr val="white"/>
                </a:solidFill>
                <a:effectLst>
                  <a:glow rad="228600">
                    <a:srgbClr val="C0504D">
                      <a:satMod val="175000"/>
                      <a:alpha val="40000"/>
                    </a:srgbClr>
                  </a:glow>
                </a:effectLst>
                <a:latin typeface="Arial Black" panose="020B0A04020102020204" pitchFamily="34" charset="0"/>
                <a:cs typeface="Arial" panose="020B0604020202020204" pitchFamily="34" charset="0"/>
              </a:rPr>
              <a:t>Être fidèle, être fidèle jusqu’au retour de mon Jésus</a:t>
            </a:r>
          </a:p>
        </p:txBody>
      </p:sp>
      <p:pic>
        <p:nvPicPr>
          <p:cNvPr id="11" name="Picture 8" descr="As notas musicais">
            <a:extLst>
              <a:ext uri="{FF2B5EF4-FFF2-40B4-BE49-F238E27FC236}">
                <a16:creationId xmlns:a16="http://schemas.microsoft.com/office/drawing/2014/main" id="{3D49E6B3-7A1A-48DD-947C-178F7F79CF2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549" y="4717718"/>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As notas musicais">
            <a:extLst>
              <a:ext uri="{FF2B5EF4-FFF2-40B4-BE49-F238E27FC236}">
                <a16:creationId xmlns:a16="http://schemas.microsoft.com/office/drawing/2014/main" id="{8CC0B543-70B5-4120-B91E-FC956949535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140" y="1222138"/>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descr="As notas musicais">
            <a:extLst>
              <a:ext uri="{FF2B5EF4-FFF2-40B4-BE49-F238E27FC236}">
                <a16:creationId xmlns:a16="http://schemas.microsoft.com/office/drawing/2014/main" id="{ED25FAE2-46A4-456D-B8F3-4F19F48C7DF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9342" y="2444277"/>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s notas musicais">
            <a:extLst>
              <a:ext uri="{FF2B5EF4-FFF2-40B4-BE49-F238E27FC236}">
                <a16:creationId xmlns:a16="http://schemas.microsoft.com/office/drawing/2014/main" id="{41AB24F0-D91D-464F-B098-5CD99258017C}"/>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4242" y="4602609"/>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As notas musicais">
            <a:extLst>
              <a:ext uri="{FF2B5EF4-FFF2-40B4-BE49-F238E27FC236}">
                <a16:creationId xmlns:a16="http://schemas.microsoft.com/office/drawing/2014/main" id="{AE07945F-8679-4C88-9B19-31662832E5E3}"/>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626" y="4386947"/>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As notas musicais">
            <a:extLst>
              <a:ext uri="{FF2B5EF4-FFF2-40B4-BE49-F238E27FC236}">
                <a16:creationId xmlns:a16="http://schemas.microsoft.com/office/drawing/2014/main" id="{6D74E3C0-8E2F-447F-96CE-899C63EF724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4200" y="4559122"/>
            <a:ext cx="1239715" cy="144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953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céu, ao ar livre, natureza, nuvens&#10;&#10;Descrição gerada com muito alta confiança">
            <a:extLst>
              <a:ext uri="{FF2B5EF4-FFF2-40B4-BE49-F238E27FC236}">
                <a16:creationId xmlns:a16="http://schemas.microsoft.com/office/drawing/2014/main" id="{376BF47A-1311-41E3-8AB0-BB60F720B5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7881" b="23995"/>
          <a:stretch/>
        </p:blipFill>
        <p:spPr>
          <a:xfrm>
            <a:off x="-1" y="0"/>
            <a:ext cx="9144001" cy="6858000"/>
          </a:xfrm>
          <a:prstGeom prst="rect">
            <a:avLst/>
          </a:prstGeom>
        </p:spPr>
      </p:pic>
      <p:sp>
        <p:nvSpPr>
          <p:cNvPr id="3" name="Retângulo 2"/>
          <p:cNvSpPr/>
          <p:nvPr/>
        </p:nvSpPr>
        <p:spPr>
          <a:xfrm>
            <a:off x="0" y="548680"/>
            <a:ext cx="4644008" cy="5509200"/>
          </a:xfrm>
          <a:prstGeom prst="rect">
            <a:avLst/>
          </a:prstGeom>
        </p:spPr>
        <p:txBody>
          <a:bodyPr wrap="square">
            <a:spAutoFit/>
          </a:bodyPr>
          <a:lstStyle/>
          <a:p>
            <a:pPr algn="ctr">
              <a:defRPr/>
            </a:pPr>
            <a:r>
              <a:rPr lang="pt-BR" sz="3200" b="1" dirty="0">
                <a:ln w="12700">
                  <a:solidFill>
                    <a:schemeClr val="tx1"/>
                  </a:solidFill>
                </a:ln>
                <a:solidFill>
                  <a:schemeClr val="bg1"/>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rPr>
              <a:t>“E Daniel propôs no seu coração não se contaminar com a porção das iguarias do rei, nem com o vinho que ele bebia; portanto pediu ao chefe dos eunucos que lhe permitisse não se contaminar.” Daniel 1:8</a:t>
            </a:r>
          </a:p>
        </p:txBody>
      </p:sp>
      <p:sp>
        <p:nvSpPr>
          <p:cNvPr id="7" name="Título 1"/>
          <p:cNvSpPr txBox="1">
            <a:spLocks/>
          </p:cNvSpPr>
          <p:nvPr/>
        </p:nvSpPr>
        <p:spPr>
          <a:xfrm>
            <a:off x="611560" y="2205658"/>
            <a:ext cx="7772400" cy="3096344"/>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pt-BR"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
        <p:nvSpPr>
          <p:cNvPr id="5" name="Retângulo 2"/>
          <p:cNvSpPr/>
          <p:nvPr/>
        </p:nvSpPr>
        <p:spPr>
          <a:xfrm>
            <a:off x="4644008" y="764704"/>
            <a:ext cx="4499992" cy="5016758"/>
          </a:xfrm>
          <a:prstGeom prst="rect">
            <a:avLst/>
          </a:prstGeom>
        </p:spPr>
        <p:txBody>
          <a:bodyPr wrap="square">
            <a:spAutoFit/>
          </a:bodyPr>
          <a:lstStyle/>
          <a:p>
            <a:pPr algn="ctr">
              <a:defRPr/>
            </a:pPr>
            <a:r>
              <a:rPr lang="pt-BR" sz="3200" b="1" dirty="0">
                <a:ln w="12700">
                  <a:solidFill>
                    <a:schemeClr val="tx1"/>
                  </a:solidFill>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rPr>
              <a:t>“</a:t>
            </a:r>
            <a:r>
              <a:rPr lang="fr-FR" sz="3200" b="1" dirty="0">
                <a:ln w="12700">
                  <a:solidFill>
                    <a:schemeClr val="tx1"/>
                  </a:solidFill>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rPr>
              <a:t>Daniel résolut de ne pas se souiller par les mets du roi et par le vin dont le roi buvait, et il pria le chef des eunuques de ne pas l'obliger à se souiller</a:t>
            </a:r>
            <a:r>
              <a:rPr lang="pt-BR" sz="3200" b="1" dirty="0">
                <a:ln w="12700">
                  <a:solidFill>
                    <a:schemeClr val="tx1"/>
                  </a:solidFill>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rPr>
              <a:t>.”</a:t>
            </a:r>
          </a:p>
          <a:p>
            <a:pPr algn="ctr">
              <a:defRPr/>
            </a:pPr>
            <a:r>
              <a:rPr lang="pt-BR" sz="3200" b="1" dirty="0">
                <a:ln w="12700">
                  <a:solidFill>
                    <a:schemeClr val="tx1"/>
                  </a:solidFill>
                </a:ln>
                <a:solidFill>
                  <a:srgbClr val="FFFF00"/>
                </a:solidFill>
                <a:effectLst>
                  <a:glow rad="101600">
                    <a:schemeClr val="accent2">
                      <a:satMod val="175000"/>
                      <a:alpha val="40000"/>
                    </a:schemeClr>
                  </a:glow>
                  <a:outerShdw blurRad="38100" dist="38100" dir="2700000" algn="tl">
                    <a:srgbClr val="000000">
                      <a:alpha val="43137"/>
                    </a:srgbClr>
                  </a:outerShdw>
                </a:effectLst>
                <a:latin typeface="Arial Black" panose="020B0A04020102020204" pitchFamily="34" charset="0"/>
              </a:rPr>
              <a:t>Daniel 1:8</a:t>
            </a:r>
          </a:p>
        </p:txBody>
      </p:sp>
    </p:spTree>
    <p:extLst>
      <p:ext uri="{BB962C8B-B14F-4D97-AF65-F5344CB8AC3E}">
        <p14:creationId xmlns:p14="http://schemas.microsoft.com/office/powerpoint/2010/main" val="184123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Imagem relacionada">
            <a:extLst>
              <a:ext uri="{FF2B5EF4-FFF2-40B4-BE49-F238E27FC236}">
                <a16:creationId xmlns:a16="http://schemas.microsoft.com/office/drawing/2014/main" id="{F3756D1E-E489-4A38-810C-819CCFB97AC6}"/>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243408"/>
            <a:ext cx="9144000" cy="7101408"/>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BBDBB4AC-25C0-453A-B554-39389DC34A8A}"/>
              </a:ext>
            </a:extLst>
          </p:cNvPr>
          <p:cNvSpPr/>
          <p:nvPr/>
        </p:nvSpPr>
        <p:spPr>
          <a:xfrm>
            <a:off x="539552" y="404664"/>
            <a:ext cx="8172400" cy="2015936"/>
          </a:xfrm>
          <a:prstGeom prst="rect">
            <a:avLst/>
          </a:prstGeom>
        </p:spPr>
        <p:txBody>
          <a:bodyPr wrap="square">
            <a:spAutoFit/>
          </a:bodyPr>
          <a:lstStyle/>
          <a:p>
            <a:pPr lvl="0">
              <a:spcBef>
                <a:spcPts val="300"/>
              </a:spcBef>
              <a:spcAft>
                <a:spcPts val="300"/>
              </a:spcAft>
              <a:defRPr/>
            </a:pPr>
            <a:r>
              <a:rPr lang="fr-FR" sz="4000" dirty="0">
                <a:ln w="19050">
                  <a:solidFill>
                    <a:sysClr val="windowText" lastClr="000000"/>
                  </a:solidFill>
                </a:ln>
                <a:solidFill>
                  <a:prstClr val="white"/>
                </a:solidFill>
                <a:effectLst>
                  <a:glow rad="139700">
                    <a:schemeClr val="accent1">
                      <a:satMod val="175000"/>
                      <a:alpha val="40000"/>
                    </a:schemeClr>
                  </a:glow>
                </a:effectLst>
                <a:latin typeface="Arial Black" panose="020B0A04020102020204" pitchFamily="34" charset="0"/>
                <a:cs typeface="Arial" panose="020B0604020202020204" pitchFamily="34" charset="0"/>
              </a:rPr>
              <a:t>Jésus est vivant, il règne sur ma vie</a:t>
            </a:r>
          </a:p>
          <a:p>
            <a:pPr lvl="0">
              <a:spcBef>
                <a:spcPts val="300"/>
              </a:spcBef>
              <a:spcAft>
                <a:spcPts val="300"/>
              </a:spcAft>
              <a:defRPr/>
            </a:pPr>
            <a:r>
              <a:rPr lang="fr-FR" sz="4000" dirty="0">
                <a:ln w="19050">
                  <a:solidFill>
                    <a:sysClr val="windowText" lastClr="000000"/>
                  </a:solidFill>
                </a:ln>
                <a:solidFill>
                  <a:prstClr val="white"/>
                </a:solidFill>
                <a:effectLst>
                  <a:glow rad="139700">
                    <a:schemeClr val="accent1">
                      <a:satMod val="175000"/>
                      <a:alpha val="40000"/>
                    </a:schemeClr>
                  </a:glow>
                </a:effectLst>
                <a:latin typeface="Arial Black" panose="020B0A04020102020204" pitchFamily="34" charset="0"/>
                <a:cs typeface="Arial" panose="020B0604020202020204" pitchFamily="34" charset="0"/>
              </a:rPr>
              <a:t>Et bientôt il reviendra !</a:t>
            </a:r>
          </a:p>
        </p:txBody>
      </p:sp>
      <p:pic>
        <p:nvPicPr>
          <p:cNvPr id="4" name="Picture 8" descr="As notas musicais">
            <a:extLst>
              <a:ext uri="{FF2B5EF4-FFF2-40B4-BE49-F238E27FC236}">
                <a16:creationId xmlns:a16="http://schemas.microsoft.com/office/drawing/2014/main" id="{11F6A2C4-520C-47CB-860E-110B7274343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32586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s notas musicais">
            <a:extLst>
              <a:ext uri="{FF2B5EF4-FFF2-40B4-BE49-F238E27FC236}">
                <a16:creationId xmlns:a16="http://schemas.microsoft.com/office/drawing/2014/main" id="{11F6A2C4-520C-47CB-860E-110B7274343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7387" y="1673824"/>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s notas musicais">
            <a:extLst>
              <a:ext uri="{FF2B5EF4-FFF2-40B4-BE49-F238E27FC236}">
                <a16:creationId xmlns:a16="http://schemas.microsoft.com/office/drawing/2014/main" id="{11F6A2C4-520C-47CB-860E-110B7274343C}"/>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7780" y="4974069"/>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614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B9DA827-233C-4EEF-BBB4-46DBA9DE5D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785"/>
          <a:stretch/>
        </p:blipFill>
        <p:spPr>
          <a:xfrm>
            <a:off x="-3097" y="1"/>
            <a:ext cx="9144000" cy="6885384"/>
          </a:xfrm>
          <a:prstGeom prst="rect">
            <a:avLst/>
          </a:prstGeom>
        </p:spPr>
      </p:pic>
      <p:sp>
        <p:nvSpPr>
          <p:cNvPr id="7" name="Título 1"/>
          <p:cNvSpPr txBox="1">
            <a:spLocks/>
          </p:cNvSpPr>
          <p:nvPr/>
        </p:nvSpPr>
        <p:spPr>
          <a:xfrm>
            <a:off x="611560" y="2205658"/>
            <a:ext cx="7772400" cy="3096344"/>
          </a:xfrm>
          <a:prstGeom prst="rect">
            <a:avLst/>
          </a:prstGeom>
        </p:spPr>
        <p:txBody>
          <a:bodyP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pt-BR"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pic>
        <p:nvPicPr>
          <p:cNvPr id="5" name="Picture 8" descr="As notas musicais">
            <a:extLst>
              <a:ext uri="{FF2B5EF4-FFF2-40B4-BE49-F238E27FC236}">
                <a16:creationId xmlns:a16="http://schemas.microsoft.com/office/drawing/2014/main" id="{C6F796C4-0F02-4291-BC88-E7BC472E7784}"/>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425" y="4567390"/>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As notas musicais">
            <a:extLst>
              <a:ext uri="{FF2B5EF4-FFF2-40B4-BE49-F238E27FC236}">
                <a16:creationId xmlns:a16="http://schemas.microsoft.com/office/drawing/2014/main" id="{243A8E06-18EA-4FC5-A19E-AA2AB0090F72}"/>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93852"/>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As notas musicais">
            <a:extLst>
              <a:ext uri="{FF2B5EF4-FFF2-40B4-BE49-F238E27FC236}">
                <a16:creationId xmlns:a16="http://schemas.microsoft.com/office/drawing/2014/main" id="{A2D7CE78-B4B7-43DF-928E-1DB00A43F3D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963" y="4480519"/>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s notas musicais">
            <a:extLst>
              <a:ext uri="{FF2B5EF4-FFF2-40B4-BE49-F238E27FC236}">
                <a16:creationId xmlns:a16="http://schemas.microsoft.com/office/drawing/2014/main" id="{05577D3C-5E8C-4BB6-B26D-DE94A2C4FD6A}"/>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2290" y="167907"/>
            <a:ext cx="136207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tângulo 11">
            <a:extLst>
              <a:ext uri="{FF2B5EF4-FFF2-40B4-BE49-F238E27FC236}">
                <a16:creationId xmlns:a16="http://schemas.microsoft.com/office/drawing/2014/main" id="{3134E8B4-F136-487C-98BA-22519634165A}"/>
              </a:ext>
            </a:extLst>
          </p:cNvPr>
          <p:cNvSpPr/>
          <p:nvPr/>
        </p:nvSpPr>
        <p:spPr>
          <a:xfrm>
            <a:off x="-36512" y="2947878"/>
            <a:ext cx="9144000" cy="2862322"/>
          </a:xfrm>
          <a:prstGeom prst="rect">
            <a:avLst/>
          </a:prstGeom>
        </p:spPr>
        <p:txBody>
          <a:bodyPr wrap="square">
            <a:spAutoFit/>
          </a:bodyPr>
          <a:lstStyle/>
          <a:p>
            <a:pPr algn="ctr">
              <a:spcBef>
                <a:spcPts val="0"/>
              </a:spcBef>
              <a:defRPr/>
            </a:pPr>
            <a:r>
              <a:rPr lang="pt-BR" sz="36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“O temor do Senhor é o princípio    da sabedoria.”  Provérbios 1:7a</a:t>
            </a:r>
          </a:p>
          <a:p>
            <a:pPr algn="ctr">
              <a:spcBef>
                <a:spcPts val="0"/>
              </a:spcBef>
              <a:defRPr/>
            </a:pPr>
            <a:r>
              <a:rPr lang="fr-FR" sz="36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La crainte de l'Éternel est le commencement de la science Proverbe 1:7a</a:t>
            </a:r>
            <a:endParaRPr lang="pt-BR" sz="36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endParaRPr>
          </a:p>
        </p:txBody>
      </p:sp>
      <p:sp>
        <p:nvSpPr>
          <p:cNvPr id="11" name="Título 1">
            <a:extLst>
              <a:ext uri="{FF2B5EF4-FFF2-40B4-BE49-F238E27FC236}">
                <a16:creationId xmlns:a16="http://schemas.microsoft.com/office/drawing/2014/main" id="{DCE737E2-ECB9-468C-9298-ABCAB203CE01}"/>
              </a:ext>
            </a:extLst>
          </p:cNvPr>
          <p:cNvSpPr txBox="1">
            <a:spLocks/>
          </p:cNvSpPr>
          <p:nvPr/>
        </p:nvSpPr>
        <p:spPr>
          <a:xfrm>
            <a:off x="0" y="603416"/>
            <a:ext cx="9144000" cy="1241408"/>
          </a:xfrm>
          <a:prstGeom prst="rect">
            <a:avLst/>
          </a:prstGeom>
        </p:spPr>
        <p:txBody>
          <a:bodyPr vert="horz" lIns="91419" tIns="45709" rIns="91419" bIns="4570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217" fontAlgn="auto">
              <a:spcAft>
                <a:spcPts val="0"/>
              </a:spcAft>
              <a:defRPr/>
            </a:pPr>
            <a:r>
              <a:rPr lang="pt-BR" sz="3600" b="1" dirty="0">
                <a:ln w="18000">
                  <a:solidFill>
                    <a:prstClr val="black"/>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“EU TEMO AO</a:t>
            </a:r>
          </a:p>
          <a:p>
            <a:pPr defTabSz="914217" fontAlgn="auto">
              <a:spcAft>
                <a:spcPts val="0"/>
              </a:spcAft>
              <a:defRPr/>
            </a:pPr>
            <a:r>
              <a:rPr lang="pt-BR" sz="3600" b="1" dirty="0">
                <a:ln w="18000">
                  <a:solidFill>
                    <a:prstClr val="black"/>
                  </a:solidFill>
                  <a:prstDash val="solid"/>
                  <a:miter lim="800000"/>
                </a:ln>
                <a:solidFill>
                  <a:schemeClr val="bg1"/>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MEU SENHOR”</a:t>
            </a:r>
          </a:p>
          <a:p>
            <a:pPr defTabSz="914217" fontAlgn="auto">
              <a:spcAft>
                <a:spcPts val="0"/>
              </a:spcAft>
              <a:defRPr/>
            </a:pPr>
            <a:r>
              <a:rPr lang="pt-BR" sz="3600" b="1" dirty="0">
                <a:ln w="18000">
                  <a:solidFill>
                    <a:prstClr val="black"/>
                  </a:solidFill>
                  <a:prstDash val="solid"/>
                  <a:miter lim="800000"/>
                </a:ln>
                <a:solidFill>
                  <a:srgbClr val="FFFF00"/>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a:t>
            </a:r>
            <a:r>
              <a:rPr lang="fr-FR" sz="3600" b="1" cap="all" dirty="0">
                <a:ln w="18000">
                  <a:solidFill>
                    <a:prstClr val="black"/>
                  </a:solidFill>
                  <a:prstDash val="solid"/>
                  <a:miter lim="800000"/>
                </a:ln>
                <a:solidFill>
                  <a:srgbClr val="FFFF00"/>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Je crains mon Seigneur</a:t>
            </a:r>
            <a:r>
              <a:rPr lang="pt-BR" sz="3600" b="1" dirty="0">
                <a:ln w="18000">
                  <a:solidFill>
                    <a:prstClr val="black"/>
                  </a:solidFill>
                  <a:prstDash val="solid"/>
                  <a:miter lim="800000"/>
                </a:ln>
                <a:solidFill>
                  <a:srgbClr val="FFFF00"/>
                </a:solidFill>
                <a:effectLst>
                  <a:glow rad="101600">
                    <a:schemeClr val="accent1">
                      <a:satMod val="175000"/>
                      <a:alpha val="40000"/>
                    </a:schemeClr>
                  </a:glow>
                  <a:outerShdw blurRad="25500" dist="23000" dir="7020000" algn="tl">
                    <a:srgbClr val="000000">
                      <a:alpha val="50000"/>
                    </a:srgbClr>
                  </a:outerShdw>
                </a:effectLst>
                <a:latin typeface="Arial Black" panose="020B0A04020102020204" pitchFamily="34" charset="0"/>
              </a:rPr>
              <a:t>”</a:t>
            </a:r>
          </a:p>
        </p:txBody>
      </p:sp>
    </p:spTree>
    <p:extLst>
      <p:ext uri="{BB962C8B-B14F-4D97-AF65-F5344CB8AC3E}">
        <p14:creationId xmlns:p14="http://schemas.microsoft.com/office/powerpoint/2010/main" val="44507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Imagem relacionada">
            <a:extLst>
              <a:ext uri="{FF2B5EF4-FFF2-40B4-BE49-F238E27FC236}">
                <a16:creationId xmlns:a16="http://schemas.microsoft.com/office/drawing/2014/main" id="{FE7A58CC-47A2-451A-8A57-F203C4D4F65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654" y="1522532"/>
            <a:ext cx="9145653" cy="5335468"/>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4FFEE734-4BB0-463D-95E1-BA3F7F3FA6A3}"/>
              </a:ext>
            </a:extLst>
          </p:cNvPr>
          <p:cNvSpPr/>
          <p:nvPr/>
        </p:nvSpPr>
        <p:spPr>
          <a:xfrm>
            <a:off x="0" y="-27384"/>
            <a:ext cx="9144000" cy="1815882"/>
          </a:xfrm>
          <a:prstGeom prst="rect">
            <a:avLst/>
          </a:prstGeom>
        </p:spPr>
        <p:txBody>
          <a:bodyPr wrap="square">
            <a:spAutoFit/>
          </a:bodyPr>
          <a:lstStyle/>
          <a:p>
            <a:pPr algn="ctr">
              <a:spcBef>
                <a:spcPts val="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Jerusalém foi escolhida por Deus para o Seu povo O adorar</a:t>
            </a:r>
          </a:p>
          <a:p>
            <a:pPr algn="ctr">
              <a:spcBef>
                <a:spcPts val="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Jérusalem a été choisie par Dieu comme lieu pour son adoration</a:t>
            </a:r>
          </a:p>
        </p:txBody>
      </p:sp>
    </p:spTree>
    <p:extLst>
      <p:ext uri="{BB962C8B-B14F-4D97-AF65-F5344CB8AC3E}">
        <p14:creationId xmlns:p14="http://schemas.microsoft.com/office/powerpoint/2010/main" val="372759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brinquedo, mesa, bolo, decorado&#10;&#10;Descrição gerada automaticamente">
            <a:extLst>
              <a:ext uri="{FF2B5EF4-FFF2-40B4-BE49-F238E27FC236}">
                <a16:creationId xmlns:a16="http://schemas.microsoft.com/office/drawing/2014/main" id="{CE98A6D3-9ADA-4496-8B0E-0453294466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094"/>
            <a:ext cx="9144000" cy="6837906"/>
          </a:xfrm>
          <a:prstGeom prst="rect">
            <a:avLst/>
          </a:prstGeom>
        </p:spPr>
      </p:pic>
      <p:sp>
        <p:nvSpPr>
          <p:cNvPr id="24" name="Retângulo 23">
            <a:extLst>
              <a:ext uri="{FF2B5EF4-FFF2-40B4-BE49-F238E27FC236}">
                <a16:creationId xmlns:a16="http://schemas.microsoft.com/office/drawing/2014/main" id="{F8FDC491-12C7-4014-814C-C57A401196AE}"/>
              </a:ext>
            </a:extLst>
          </p:cNvPr>
          <p:cNvSpPr/>
          <p:nvPr/>
        </p:nvSpPr>
        <p:spPr>
          <a:xfrm>
            <a:off x="0" y="0"/>
            <a:ext cx="9144000" cy="1892826"/>
          </a:xfrm>
          <a:prstGeom prst="rect">
            <a:avLst/>
          </a:prstGeom>
        </p:spPr>
        <p:txBody>
          <a:bodyPr wrap="square">
            <a:spAutoFit/>
          </a:bodyPr>
          <a:lstStyle/>
          <a:p>
            <a:pPr algn="ctr">
              <a:spcBef>
                <a:spcPts val="60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Por causa da desobediência, Jerusalém foi invadida e o povo levado cativo</a:t>
            </a:r>
          </a:p>
          <a:p>
            <a:pPr algn="ctr">
              <a:spcBef>
                <a:spcPts val="60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Jérusalem a été envahie, et le peuple amené captif, à cause de sa désobéissance </a:t>
            </a:r>
          </a:p>
        </p:txBody>
      </p:sp>
      <p:sp>
        <p:nvSpPr>
          <p:cNvPr id="4" name="AutoShape 2" descr="data:image/png;base64,%20iVBORw0KGgoAAAANSUhEUgAAAiEAAAFsCAYAAAAaOWmoAAAAAXNSR0IArs4c6QAAAARnQU1BAACxjwv8YQUAAAAJcEhZcwAADsMAAA7DAcdvqGQAAP+lSURBVHhe7P3ZkiZLcif4eS6x5r6ctarRA6C7SZmZ7gYKKKAv8SwUUkgRCp9hZt6CL8FbLjcjpJAzFHJmGlthK9R+TtXZco/M2DOT/9/f3CK+zDpVaPKCV7AvLNzd3BY1NTVVNbXFryzL8nH8/yb+n90/u392/+z+2f2z+2f3z+7/X+5/Twn5r//g+9/7r/7w+99brl692tC3b9/2euXKlfo3b970+Tc58d/Ei7vphG+Gzfxm/vN9/VXhDa57N6e4jTTczLdp83t75e3i9457u+bSMpbUY82j/6fLk3j5a/o1CZcs694vc8IyYfc441zN8/nZ+fL69XnDrqZe8Cq87u2bhr8NTkea4ECh/uQF194v8/2laz3X8AtY4t4mT27CM+qdPOSzZjGib6YZZTfXi7xGmqtXBrzvlD/jyHO9zrCR9WXe3Ig1855wXOY32uLyecQd1/fdqAc/6XDEQZfXrl1tGfL33hXOr6QO/GXaUZ7LBHWEDRgvcTDceHw3/owjHfhdr169lutlW8280up9fpN3fKua5IMWAld+4HeP9jl5TM+NfLT5eL5weRQmrTzlM8vt6zWPmV78ScuFJQ5uvHj9+nXibuJs5NESmib55N31a9eW1+fn47lpR7kTDuXJW/priavc8/SBWUf5A2U4ZY3rdJ6VN+EW3/3r15e0/frszbK9s7t8/tnny6tXrwLT9WVra2s5Oz1dTk/PllcvXy47O9vL3u7ucnx8nPdX0xfP2h22AlMeU+LA5vb2dh6uLscnJ81/K8/SHh0dLofJ+01g39neSrytpBvwqMfr88DUtk/y0l7aX3206/XrKTf5BVY429neWV6+epl0ud/dKS5evXiRvN8sd27fLk7xTZmdJ0xd22ahqZPTk+X69a3lNHA8e/5i2d3bG7hJvtcCBxxzrjdv7BcPrw5eLk+ePEn9d/rMKQs/2t3ZAVbwdLJsJ9+3afetresNfxm8baWe3FbqcBJ8yvd68HF+njZOuuOT02U7+b4+f516NOPlSvCAfk5S59Oz1DvwbSXv7a3tlDVokLvSazLJX11pcNCA9Hv7e4Vhf39/uXnz5vLo8aPldvBzen62nKX9Sgv4RdshbRo6FKZu16+H9gLQtdDCTtoQjXqv/tcStzSKLlMifF+/HtrMg7RvUofl6tvWVRuV7hJvK3ltJ/3II/hOe6Btz/j60fFR8zsNXq8kblphuYoWUt5J8HQ9ONy7caN1Ogl93bh1q/T5OrgEN7i4N6/1mdGfWr2GLoH/dXCxF1o8XuNfKx3BD7o9fHVYXO+k7YqP4LB00XqUyNMnQvfaI23xOjg4Pjrqe3GFb4c24Qn+0QGY3Svj8PCwtCfs7Oy08IDZVZ9uHw9M1/LeVdhZ8tIG1+FIvtpkraf2UUewt/f5Cwz/8PNf8P8NXP7X/4v/7f/qv/pf/u/+1828iRKBb4eIn8+/yUHkVEJ+Ux7fxii5i7AgcdOlSd+J79o8k49e0M67ujJBRD85bV3Srs2qEw33Xn65RVxvX+fmSpgAeCclxMlOB5plyfEiq7jCF7ivJKOpVKjnmzRmPVijNCAUDND1ivfipgNodHVpXukMSngTwk5GfW7+8SMfUeEw+VwbuPAsD51JPETmenp8epG2ZUq04YQVl7Nea9wZdj2EpVPOcrmZx4yzmWYzfPprK1OTBy+seAiMPOYy859pNp1n+U/4PavrjDv9Zv3k517n4THQGS7u+07YhEG6duLkx5VBES/JepY74BlxJkwo1Xt+lu19hZV0oatZ/iyD57zfhH/Cc1nWKtwTJs1mvOk3wzjPM2zmdTWCkuDiCLqmC926YhiNs8I00w4HBjCnXgk/D0NqP0fzeTsVMWkog+ojzfUwNf0BA8aM2h4V2AO26bmJ/+kKy4oT/gIfYfTHh6fLs2cvlh/9448rEE7yjEkeRLBTOvbCWAmlWzduLj/92U+WO7duBqazCIT90PSV5STKxZ3btwrPwcuD0uh+4oLz4OCgzDgYWu7euhGhe7Scxd+MMNhKnmcnx8ghaXeX87fBZWC7Hgb/9kqYd6pwRqgl7Ch9bz9CRxncF198sexGKbp//95yenK4HL18tZynPML69q3brd/Rq+MqGbv7NyJ4jpZD/Tf4upY4Lw5fLl989c3y0ScfD2GSeu4kHI60DcXpeu4JvNcnZ1Vu4P7w8FX5V2kotLwbAaCep1EYbgaeNxHwDx88WG6lrp/94hfNC8yE/1HKOMv73Zs30t4RPqn48xcvi6/ztHlKXiL+ltcRdCepE5gOU6/TKC8UwAf37qfmgSH4pgSiPQIooAwBFU9ggx0OoPPLL79c7t69t3zwwcPls199lrqmHfKMj37z6OsqKoQu5Ww3gvIkbXMrgh5/PknbNP+Q1NHhURWI22n7EE54QMpXt5S3FQVk9M+Al3d4/v6NPU0Z6hr9bSsernaSB3rYp7zlR1mVF0X3JDR3M3RzJX3mNDzmrGSf9hI/MJ2kHY4Tx/2rtCc+tLtLiUw+eT47PtNNgsH0qeDz7PS8+VCi9lK3s7QROLXpjeRBmMNt6x84KJvi4gme9aSd4F1c9PQi/WE3CiP6fPVqKB9oZ8qxm4l39VoU3OBS/Du37ywvDw+Kw5s3by2/+MXPQxd3qhDKC6++nvhoU7+T9+HhcXkJeqF4qOdp6kEZG209eBf3NvHkUTjwxISry//l//n/Xv4P/+3/9b/Bef7sj/7D9/m+nAmne//525wYWMlkLNz7eW2+4yaTmS6xN+Jrdu+Gn6PyOaL8tZEn6ovrSDnhVR48939vGv8i+w1HwxZeoVN4pBpl8twFrNIn8mSSfdc8LzN+kw7mPSJqjMKK4OJDqGGrAhPmOuAcrpm3I428Bz4QyfStw5r2sv6X8M341YZXN+o9/IT529zMj2vpwcsQMpdluU44ZnncLH/TUfBmPH7ibPohsEacmQ8332/eez9xsBneuibf6RG5K+cdzX3C+9vczHemp7XPeo9R/6znqMOEGX7EH/EuFYwB21BCNpqi4dyMv5kXP99xA46Bt3k/4806zfJm2KyH+NwMG1lelu23mfdMLyJGhWFV2Y8TT9o3b877buTpegmv+zEiWpU1RBwCkI/0HVHCCxiSrH1O+vxd1C+/pnVN0S0n+clb3PP0qxfPXy7Pnz9vXjeiWBy8eN5qeQ/X+2HEMiVQCVeWCCPX8ygiSiBU5EeIYJjSEJA7Yda7u/ERircilE4y0t3bZiVI/PMI7f3dKDS3Iogi7HK/nXh7ue7EE4hbSXs1o8AOglZli8ACs3pgyhV+gWGM3q+VwbO+wJtKHKfMkwh1o0sKypUoPgRMKlM8KlNd1e11GPqNlIvhExKsQtqOoH2ddjrKSJbb2RlWopMoCW/fRuENXNIBkzDd39stLM+ePevoV9nXt9JOwe+Dhw+rmLYuwRn4U0SuGSFrr+CuSun6Tj1qyQn+WY+k036ohwUijxVERugUEG3o5W5ggFd4EufVq4PCjA729naW05QBfyw00qElSpU2c2XRKU2hw7Q169W9u3cGHo5eBm/XohhtLbdu7i83bu4mT219fdlO2P5+2jt0At7t0MZ28MWKtBeFcD9XgnLr+k4VEG3D8pHqRuBHcUl7n0X7OFXH3FM42o4np6GJvTTUleVFcKxSr14dlhdVGQvc4KW46WMUVAObrdCq+ulDpZPiIwPK4AIdoVX4AxPF7ZQyknZHR6wXSRAF53h5GWWx+W4F/uQN308eP6nF64O0KYUBfbx4/qLKYpX55HV2HjrJVV90pdDgd+7lr23BBAb3N6KEoQXKO8vQzfSPG1GiWUQmTwG7dkbP3K3E8Tz9P3722fJ3P/3Z/61KyPf+9I//7A++/71WdFaen24+/yavQH7G3XSb8bgymm8L03n7xGFGbb96Ao2SUEUhHGqY96TbZLQ6gLYPU0si/kJoNLK8PPe2rozQVQHpmVU6+vfrCkjzwR03w0Qu7x51apl5D8G5rVMrEFxb32OKTROYW4E1z9z0ceabLtV8R90GnN6NeJdhmNKmIOEvlZCZp3gafnR+cS7qkHcjr8syaN6bisyc8pjxuXdhWuFe34OpnWmF7RIfA/Z3yx9pZCfP8X4Id76pGj48N9N5v5kPJw465jetFjO/GW8z/macEX6JtzXaxTtemsEYtN1l+fPdaLORRjty3m06z32fiPz7br7n4W/mO733wnmMYabhZ54z3yrlG++kb/gadlFOGP28F064VJnOfa1ta7huoy8xv7q2nIQTlq7w7qodxTeiR/srOA2jqIz2SR0iCBM64qeMQJ7Rcvp7+8ZlOxEILB/SMAFjpEbTGC2z8w5BEoHVuGWuYY5h0jcjgIzsK/SZjFMnTJZAGMw9zDLFsA5sGy3ngbXiRvL+ziefRCEh8M6XDz/6YLkdAXfzzq0w3ZvL3s0by378jfidCNOtMH1Mu7hJnSltqqwvmBKZzBjfIeBfRRhg2uoAp0z5rudJB0ZTQzdSjvdwFLQVHc+ePB70nX65l3KN3M/OTiKEXrXuwjQ6HrMVpYLigUYIn1vgjQJHgKcJWh7cgPV6hDGIryYNwfM8QvQo9TEVoODDCDm8Ej29Ds7kAaa2p5u0F/5GoaKUjLZIXwgc6JRwJ0QN1OBceZSF8sT0E3Vu3w2u7t69WyELZtYV4egWL5K/uFcDM8uOZ9MX95OGxevs/Lj1v7G/k7pGaYxCub0deKJUUix3o4jcuLlXeChhVSqjSFZZRuNtNfVZSmOm2FgyzgLD0dFJ4N4NnUZBTaztnb3l3oMHy8uXgTW42kmeFJbj49BUYGwfzXU7SsFZ6vXy5cFyHgVYmegBH0HPrBaUNoKbwqC+4ENP8DetIN4Hsip2FBjKyJvz4I5SFPrZSVn37t5rvMePnjQuWqe4fPXll8Hnq+WTjz/J9bhpD1K/62mnTlsm7gcffFCLB2sO2OH80aNH7TtoAn1RsPW32Ye0PToGX9GWONJd8q4RRmFRX06af/jZz5e//9kvhhLyh3/yR3/2B3/8h43Iz0glrPX+n3SJs8nApp9h0838Z7yL58G34vK8cR3dWHO7u1RO+rwSPaR4RkQp9aJszGDElIZwHZr9tJzMeLVQJOwy/zV9f3neAIlvmvXddMI4BKMBxrxYNPV0sgoi4YG1nSmjkgDfumO57ltO7sd79R3CfOJv4gvj0XEau3mI2X99FoBAN9NewJZ3UwDN963n+r5hyV8ehA78ynu83igjTtw12Tv5T381MM78y4ia5yh7hIk3cDXKEU4hmHmvmcdt1oGTlsPkOM9lXnDX/CaM8PSum3BML9+Jp/kebsFw+fzrTjq+o781D1fx+U6BrJ14Esp8t1nmDHvfzfy5zXQzretMp2Nvhs+6cU3T+ly+Q5euzXdtV3Fa8xTpnmvclp24aDjB4pQ+c19akWeep/JQ5SL1FjMU1PjKZgFQnncdcYcBV/nIO25Aoo4ZzSceoSjPKkbKSU8xQsbIjCL1e9OgmDNmSggxwxNq7ofCnTQRdgSxMHPyyh3MPYIqbn8/Ajv1ZDUgoF5jsNevLrcjrKU7CUMG/82MmFkIrkeAXYlAc/82db2WMikg1zKSvXY9giU0aWoFTzmK8GIhYeImhAZzp6QoOUoe5h+apXzs7e3Xj/UYVyqkXh2yjmQkHAGxHYGDf4Hldqd7xrqRs/hON4Aj3qhe371+PXm0f7BMDKvsafLBK98Gd9D+MkIezk0jeN7Z2ymur6XelDwj3LyugNEuryLAulYiZRN4lBAR0In+QnjyBLmpGLi8nbrvBx/a3rqIwasTP+VQCjzDB0vBtKC8ePGsYepFUB8fj3JZK8B1M8IQRdQykDqagkMiIZUoCmPaZGfnWkb+95aPPnxQS0h0hipdLD2sL6YUwGDdCWEOxrGmBB/Bv4cifJ66USqsRaIo7N64udy+c7frf0KhacbgJcoZ/BtInxKyAR7de2/90OvXvMHhUJIpDJJaeyLdwcuj4pgjw4SzcFG0Zj9G53CjvfQDvA7cCjLFF4rsVBxl9/Hjx43/8OHD8iDtYYBAiaCMmI7pOqOk18cg5v6De53+kU7/Yr1xr6+gOdNc2ujevXu1aICPonP/wf3S29NnLJSjPpSpqWy03dMH8RzTPq2/Pp08f/jzz5a/+9nPV0tIlJD4VpIXYd6rxKabjM+7zavwmWa6+TzD3n9+J01wcfku1xSDEY14YBojgY4igjQwSq+RBqIDp/ykie+73jIVR3AnzkV+eYGBIYQ+J7jF5qZMVPnjVdOPvEIMzXCEazwdQd5De05YYNHxep8Ma5VBipKFOdaSMzMQrv2V1XqPegFqPI9Y3KwnjwilRdTCL/Mb8UD+fptNvM52HenedcLrlDUFRuOr5XAd4SXvoQRdppn5uc57zJjbVA44eXIIkfv1tLOtR/vOdzP9dBfwxrnf9DOvqYTMfLh5L78Z/9ed8AnTsAQNuC/jetbp5DPxOsKGoJDOO78Z5nnANabrXDfdhOd9mOaztO7l5yo/nR3j2szLu3fyhsv8Sv/JyjsKQM3tuRcfVsTJQ5mzKwFZmm2ad5UbeTSdPNdnzmOVyrwbyrBFd3lOePtKcDZgN6KipEuvfsMLn/QinkWa8mxYackoeixYRKdGwbsRECwex0eHxYXR8PPnz9o/mdd3O+9vPn4oHrkts9w1XRGl4Gr6npGwKSdWEHntRHBj3OC3IJOCQalKhOED11mUmlOC6i36CAOuSZ2AuRqBfqOLE/V9yfYyklZ39VA+eNRB3XYzmgZPlcPgyiJWCsvdBw8rJDFupvXnL54v9x/eX/HIUjUUXcKatedGFC0C6tWrl3m3lbxfR2l7UcuCqSitzCJF2ONlLCy37twuPMdnY63F/q295UVG62dnpgrGVIS+PISy6Y7tWifQw6sohHMQyGqDFil95+enFXimUEyFpaHavOiC8gcXhL4w1gG8DHzeW6dA+PGmR+RdC0XqqW7Gb6xWcFDeGgSbRtN+5aF5d/PmznL/XgRe8jTgY6lSl7wq3rVD6S5/hKg1MM+ePkuZUfRC+/rmixepW9siQljbpFxrfsD7LLR1GKH8NjCxkpynfleDbzwLh+Yh9TSKmjYGe+ky5VKY0eFot2upb5SqG7culCHhFhfrO3AgPXjg1pUFgsLhXl3QE6UMp3v65Gn7OCsSmqEIaj/KJ6sbpRJNH0TZQB/7Uay17dNnzwLv4LFjPcnucieKFnxYqzOfWabA5nl3dz+09bJrj1iJeNXGO8ANvskbRl2jyKdfUVx4Za0LUzeUkD/94yb4Njczm07lp9NJvZ8McvPdZrp5P68z7qXHMkba8qxV5uRN3kF7uhDe1ucpHMe9SnYktjKNizyxIcUlWwyW4kFJoX9wgxDBPgRG045XTX8Bq39r2eLoyBA3y9l0Y3SQMNyHb/6Ez6jQmJYZHclrGfdd48GhevHjeXquZb1X3sDFWt/VD4vPxM/7XvymbL7qvWbf98IpT8Xpmvd4f5kHQTHgEs6NdJf507wJkosIfSf+rI9RUc3viYtglTfymzgYafjf5DbfbeKI106XMF225SxfmLpzym67No04/Kr0te0u22C8u8xLGaWb5DfD+Fn3PF3kO+Gaz/KfMMw8p5twzzQDltleI653YN8M23QzvVdtoTWv9z23Cct04hMklJU3EUojn6TRH9d8S7rxDeu70f78fHd+9jpwJixCM7mUEWKWINYXxZ3hF2GBy8gyLztKtA6iazwi9IfgCn1FCXDtNGg8sz2zOMGo3dLCFeqELiZ+HiXDKB/OKBtbTPRbdrFg7szb28vd+7dT3+SXsrfCTK/FX8HwI0Dcn4A9isa1axEGWzvJ3zoAA4y0RRQVo2VTMVt5ZxQPJxO3Q7kb9WRBYSUhmMZ01LBoVfHLjxA/OonQSF2qZAYm1pHTCHGWkU4hleETvqP98BT1uH371rBWRLB5TwCrs/gdpabvDeYz1hycnh0X/wShfmtx5FZwAu/D6jSmCWpuTz3BbNqKQmHBIqFDEaL0yF9/HlNCKUK9A2D7GDqicJT5pZ39Uh64KCHSocdr10d8acWXd/Mn7JOOgJba2pRt7Rm0vnlj8Pe2az/u37+T0fp+rVdG8sMCbQ0VXBs4hDLQbrx1HaYVjo8sTn5pXXLwd6c09vLlYWhn4I5qcXh8uLyKsmUfA0svi922egaOQwszg6+3qatBc0BvG0s/+0bLS5wgudYO8sg6EzRDMdD+ytI0kyeia7RQ/OkTap6MhGsXSsDzKBHypnyor/ftH7kWjuRlhw54WNvAbmopmZa2ZDpoaVhBpvIzlYVaPfL86aefVpGwLsv7aSVBF2el0zGlJZ01RrNPboVGwGPtkfedxony83c//dny999mCeHmlZsV3nSe+cnAuODgIlya95ni+88z7vTFbtyM1vj5w6DaeYIMYQia50qwbajAkXdGbe/kiSybYXwF3qzHyFuZ433iJ2DUx/PqVhg4aat9X+Q93KzXRQjmN3jNmh4uQglxkmGiIZHCM5WP4dZ83hm9DzxelNFyRzr379RndepAuZrpJt6GH/lOASm9+DMf78ogi/PRAd53wmZ+0814rtPrAK7yn36+42anmn7AtbbxGnc+c++Xuek2wzfLNNLmZtp2zOQ53Yzr6v1leWAYsM68Rx69fS/ur+ODK03GER7iznI34cNoNt9NJ86mn3nPtNPN95NZbPoJk/taExLPyA6zmMJOW4c3lyYJn3aj5FvmtXqjPPGLp+CkVioCIfE2fa0dcSlmhRmeAosbYe1a4gy6mB6MytY2I/1lm8y6qoNRuJEl6oE3JvgWnH8VimFqBJSR9J3b+91NkcL7jFnyLAeXU37KssAxI87dKA3bYcK5JrDbYt8G4K0ImKvJNz1iOQdr6n71+k5KzLtcd/duJk2UltzbbXCVYhJF5NpVi0gHrkwjEEKD9myHTFlh8sVtyiG03wT/nikjFA111z+evXhehYAicWCrb/igtl7eUnoisIIDYRaInp4ed5Fmki4HERLq3YW2ET6c3Uk3b96oFcO6BKNc1pM3yes8ysN+7llgSpdJxxJjh9CYjosPLuEX/llDTP2IwyJDSFI61K31SXuJaFCoXaxJUQdKCotJ2zx1R4sEIhypM4UDXaqD+qsrvAX0ZDb6r35p914KqTJm2sliVJ7i8fDh/S5M1dYdlCazDmLjr6ed9tJeN/ZvJTwK3enrTju8fHEQGHaX/Rv7y5dffFXrAWsNmjFF0SnA4FNd4OlaaAUsrDymyygdW6mfunDqwsEDYc9qwtJCQTdlErWpi6ytZ6lFMvWxWBrulUHxb/6heXnBw1RQ2jcG4fe5/SQ/VjAKjym6Kt6hMVOGIZBaO+CaAgTGt2kzu1mOEhd8lIj79+42z88++6z5UlbKJ+Lh4c6dO8ujbx4tX3/9ddtaWWC0JoSCYkoRP7F+qH0xcHYbfRRxSoc251hRvJP2b3/y00tLyB9+/3vWhVwgj3M//bc5mc73I/tL5M8CZxxuxh33/d97rvHzOOP0MQ0r3kgzGLk4FIGm2RCkXJkt9rA+y/NC2K6/8TScWBhzhQ3m0utIyxWmpJ/5A8bdjOF9vTLElXkaf7xPugYLtLZCuv5L4FCUInZlueHE5QjkRlz9cNKMOg6tVUNOIhSveSasPrE8Tz/TTzfDq9Ct+ORmnaaylUj+vImfaXDvETch/fnjei9u4qnCLOd9r8wpgBHjwNO7zrsJz+b99Nz7sHPJ/qKcWlq0a+6Tqp1zM+2MN91l3hPOYfKerlFTsQk3P5WNCzeSN954HMyT5y5hHnCMuhHOl3BMuMQFz3kYwXSXuHCV31rPNQ03r9MxJ3fh9xpnKBOuI2wqEOa5PU8c5aHleW/U6Vl9vFcf70a0tbxcRn4D15hSg70PjODkW1yK0HfEUb8h5NQ3USOMnKEg3YRnLkZn1TD9QuA570L7FKd5TS/pSGv/RvrGGIV1AWAUjS6EDA5YPaz9oHAYXVsLYs0EuYbZYt5GjNfDaFk+risr97bP7t68HSZqV8pOKmV0HDwSbHsWpt6okLMdU5mskerlSggYvWPOcI5pty5h4MzYw0KAlihIlIqxUFQ80zQV7imt6xmS93FG5HDNwgEflDDrUPYoNyvOu3Uy7UkZefb0SfD7ZrmVUSxc6tsssuAjtFLoGvdsOTy1PiHlJw/COC1QM/52lCzrATrFlrQUC4oEV4UiipT2mzzFFY3MtqNoagMCVbtYf4KPwTeFRvlBaXCALkI7Z4Qfs/4YrZeuUobyWZgoNKM9TVvYNmqhpGmC4J7iH5i6FTjcsOs50jZnp2+ihJ3WuzcNRDF0Rgv62du9UUWXM9KHc+tvdGW00nYN7aDEK1F+rC3Z2RnCn1XL+g+WDUKdcnKSe4umOcrgzdAQ2naEAh6rDx+8fBV8hf5WPsMSYTeTtlF364kKS3BSfpA4Fva2HfPMUWa8p8xBIAXDjiNnv7A+nlF+c//sxYvlpIqf6du0Y/BH6TP9hk60GRoF/+PHT6p4sHzA/fNnz1tGrV5pAwtXaxkLbgxU0LUpG+1IOQUfhUsZptH0WcoIxQQN7EfJ+fHnv1z+5sc/WZWQ1RLCKVDlXN9/3gyb9whmjHYuw953M/7l+8t4MyxvG8qnvYsQ922aIdFHuFDlxXvf9L0fjSJdAqW6cDMIA+19ftqvnSY3zkBoZo1xcTvy9pxr4fGcsiBYPJ4T3qjxJYvg5FI5GbEaJ79rCK5wYp6SrD2vpWL6I38MaQg4fs3fUxJ1XnAy37iRRjajPnWJr7zpBozxeV9GkqtaaLsBIfwmfYhm1HXNJ3m0GvnN9HJtKkD5E7Dp82/myknXFA3ybwgWRD06k5HfpflxxBl18W7UaYU/foSrg/jyH7A2afNODuEcidU6Nc+EDcVWGzDHmy8ezEccYRXMzQ9OMSh+rYlM5VVYEzeR4GJq/ZdwyUC2QxhI3aRJC15pG57Aua7nQjjnftRR3In/S9Os95gTz7x86Ua9xohv4GoospzFcehxwMMl5hpv1FNMcKNZwrCWNvFCg8mxv1lH6SbME95ZrxlnlD/ynk5r6MbobcCzwr9ZjZku5bdtNE8C3qaufvCQhBVuiTqEeJgbIURAy6oLDCMsWMFKARFI0tUMnToSOkb8VTgisFgadikQ27bcjuuexZRhoLv7NxO2v2wn7dYOM/bWch68Ukyubu1EOAU7V5Ud5p+6Y+hjgSVrBuabtsKg4Sj40W/FbR9MXjX1B7ZRZ6jQJylxafPEBfscBWsLglX/pHywPhBOTOUENoHFQkEw2Kp8+9ZQxKx7MXWylXSE14tnT9suFtMmx9IzUuhOl+Av2I0gPFoOXrysxQF+HUpGOHdRaYCFu8OMeF8cHLRcz3DOGtHmTx4DXnlqt0EfvFF+8ZNY4FPrUtiVIWTloVzWHW3KoQFtrs/hE6XV0EGiJy8Hg7HE7HWbrPUf+rZtxZQ/OD49i8KsvOAU7o9SFxaQoWQty70794K3EXbr7p3l4UcfLq9OjpZnBy+W0zfny07yfBsN9+XR4diSu7aZtjYt1/u0QZXq9OmTKBmUslrB0oPOj8+CxyioifP08dMu8qSU7AW3pnFeHLwM3DeXG1GCtKH+VEU8dVQGxUQYvKGhneupV+lvKC2sNreiIJ+kfaxvEZdSih4plpQ4uBPfolT83+4dgFOkLFa1ngqdoivKByXW4PzzX/6y1iBTVNonVe15MdpS/urpzJSbt28th1F8KCD6GzplYZ19jbLrbB7xtBMl6Qc/+vGlJcQ5IX/8H76f2+EGsxmem8yGu2RGCAFIg4wS0PvhZnpxLxnTDL98P+MQOTzmJ7fhV37e9/W5X0sbaZoeMQ+mjVHNiHmT2+mbcKSTfg2bzxhbR5ZC1jpdph2JXdXXaumu3p9xAKlT+CWPcNhkV+6Z3KQPbHp5wwb+WsQoJplMwaspEm8tTxzh4g+cw9Bg+J6NFK32N8K4aAdwKQdchW3Nrz5/8grxtC5NsTpFNv5IM6pRABoPZhDwRX3z11Fu81zrnni9hpk4L4GQavymU/0VxyusRk/CZ/0GQpI+73nvuPGOG3lyI8xIS37qLVSC6YnOxEl8jIEPJEP5oAQGl8ow7YSG5E1Ayqi1Cawd6XteaQtAFYxxEw8DVnvnx+pvWQnv9EL8VHIwTmngQB1GG1Iqmluvo86jfduJU6awUcexfXHmQdkYTN3i3pHGddJI6UiD5V6PwrQv2r3tAIbRL3ufqLY7zjl3p4vqTSGyxDGXHqZY3MufG3kOOChIIy+KUbJp2Kxj6R8OB4KTVNm5tK6uSaM3gSFCKcGNp84WFaITeJRPzdQpoLQEigKev1y7sDF5GfFh+EZdBK1ph+ktvLTllfWBsrG9uyoXFobm/grGnhFztAxaQDKWp5EvqggutUlg8O7ttXhtiJZ4cQLHfhQZsFkH0zZtO3o/uJt6o0M4hT+jcOtKdlK+ha15bL0oL3Bu3QohQijDBWFvIaH+B1dGlrcoSqk/RYN1wMFqzlC5kjx6yNxphEMEwJsoLZQSh3Qdnx4GHos29wPz2AJrNKyZrFewWFZrHx4c1urR3UWJY4Es0jKSt24CbAZEr8/H2pKz06Oket11KfK2NoUlyqFxRsQE0i7lKyS7R3HJOwfC2V4dRCCDtiUFhYI2rSDon6DWvl1Xgf7yQ1ve6W/o7UYUyHGIWGgXHbcdIxDTFqeB4ZhS9+ZseRMc1BJ2bWc5fHlUZXR7f2d5cvB8eRpcbd/aX3bu3FgOXyd+kBIVYzlOuQ6lM+W2vWUh5rprJMoMhVjdriTs7CRl57qTOPuhr6Bjefz1Y9Au9+89iDIxprJsqaaY7OyMA8mOj06L8+vJX9tSpl5GEUJTFBoHhHk+NwhJn7CGB2UqF704YRW9XfL9wbuktTD1JO8pNy+j9FgXpJ+fn5z10DlTdXAvD4tyWXHQMaUEPcK5s0CsqXp5aN3Vm+DsRpWVrdBUdxGFvvTmu/fuLrcS3l4KhtBAqLxw4UOUJbz1x5//avn7n2ycE2I6ZjqNzk+nM3GbYdyItz60Cr/ZiTsZ32Ra05Ux93mU845LsLi0/grcBAEH80KInnXIjujHiyYrONImTsPiW2Z82d7K5KQbwsUIrSnrJnyz7q5DkI5n7yuc4gR5V6bdH7ofdRweIxqCDfPhlFlB3/xGWeLpfJsCYsIBvvE8niokMaLcmxvG2LgJ37e5wpKrdNNv1mveF6lxo7zB2LQZp1za+Wb9pHn9Zghibgio2cajHrx76SbeuM37990of1RY8lneZti4zvxHHFamqaljmO0MKx1UKJR2ks4vwVIOP37iFVGu0iXviSNu1p2DD+HCpqIw4RlxPEvLjyxbUp7HGib5qdNabP65ejf8ZTvN8uW56QgzzvvGjSdNWr76piz3E26pXQcMrCrrdEiF41R2Zr301yhGRpFJOPKSfvhZD3EHLnSiWd8Rt1amizSj/FmFWT+wKWfQF5hG3bkRPzCpX3yxIHCFbcx9D+FOSDn46XpGyEZsnocSEoG3N3ZdtJ1Wj0ESdNKYhum0Va5V2uSbcigXrQCi6T0cDTq6ttJa+YwYCCqJTPWKK16fwR2v7cXtKD2jxFpHotCMBZNjaoqQwh/QL2vAvp0Hyc40DOG1s7vduXmKFsuPKZpkHuFysLwy2tyLAE0eb5PXVKhZMVw5IIGk20yTzjoN60S0l/av4p4IRt4PHtyvko1HEzjNR/uEH1MsWWXOz08WJ6c6f8MUCpoyLUIBOT876fBqKCNpk/YTB4jtZES81/ZBE3BxK4oL3Dhx94MPPwwsV2sxoABZh0Agwo32subn3r3bbVdC1jZjypCzR66wsOTPVE/X3yTPKoFpm2C/PKBn11CW82Mt0cbRG7oe5k3SHkVxI2jJFmVRbvajmL3NSweCHR68Sl2iGAX/SP75sxedskjOy93bd6tovXj6fDl+dbTcvXO3sFtYPU5MPa5ip29Z5Ol0V0qktgpoqCUN9Lo4YyFiMXnbdUCv29am1bDjnmuTumtNCh6S04b48PWpvIZXjwFRlKgoS5f8Fl/HI8daEXmPNTjWfw08oUdtQ8lBO6xh+suY7qQoWsyd+uf3LPWgUNttdcQikjqiaWWy9lhvo0+EK5S2rVH52x//dPnRzz+7VEJMx4xO8q7bDLvsSMMBsK2d66+nfNfNyo80l9eZ31BCuDXPd/ylkw8GEUpLHvK8jLf5LP8hCC99e1/eKXLTj7BRh/dxMOvMy7Plr14jXNSLz7+UmrBhAm/jrpoNhlXiSJrJeJuvd00r5RA+Gnwy4Vku5+LZu8vywS7uiCdspuFbRvymm8Q13azDZTyCfBVY6rSWKx0mOdNf5pF0ud3EiZoVowR+SG/EAVcuK8zCkusaB5yX8Vy4Cf8ob8C0vkl4ouZ5s1yuVqLgaMYdaTfgTf6zPuLNMqbQ9M8lIY3jnbynn2k595xw+XuWJ9cyYaF5zzwGDJ69n3lyI3bgDxwzjQDCdbwb8UfdxZn5uKKpkcbvor6uSdJ0uQf3mHIZcWpFzLXWOjmv6cHpPUZsxJscWi/tz03YwQCece9h5Nt8Vn/xnN+IvXrx866jtzzrMzNMftq0afOOQMbYGp+iEPjwAQJr0NPbZSsCsFOV0skzXhyM88pW7l3XZ+tkukOlVo0IqOTLE8wpvF65QelKvSkj75NpXoErcfIuT4V19hdMf/TFEQ7ekUdoJjDWeisv+FjbAo9oHoEticsnZG5thn4iDeFAGeDUzwFl1lY4h8O7r371qwrru3fvZJR7WnO36RuDNQoJhQKNOBmTMy0EBvSgfd1T0Ah1gxrP2loVbPnVZ4yW7Xo4yjMlwrEDBKWdRpGIKS8KSpSOlgm/PkWRMtGYtLcibIdlI/VNmq3dreX2nVudFrMbh/XEs+mVGxSUwOJgNVt1KR97CdtNG1O+7t27UwUmyCkNsHLgt0bhzrzoVAT4Iyzhv+1XKgsu8z89PXgmvINfCgDco6t4u6jEMzVyy7Hy4Scvnjxf3p69Xj64/zB1216OD4+ibgxLCMWEhfX06DQK3UmnIVD03dt3oqTsVznp9FKQSeCa7rLup7t+gofDoyg0ucKfz3W8fUPR882cwJ32f/LkkWpG+FsLhb9rs5ST9s1D6z/6n/aFh3GYGEXhmDKVPG7cuNU2dZorOi1/TF0p5BQ9MMmDsmQdCJw5R4Zygy7gw3vTmpT5vd39hC3LN998M6xxUVC3o6ywzqDzFNL8KZeUOH3U4l7X23fuNP7f/ONPln94xxLy/e81Uw6Qk3Fw7UyrEzbDe/UcAP8pt5luk4HPsgq4sN/ga94NoWAsKli/ujKcNR9+8/1mHhejqDWPi7irU8+Gvedm+Hw3BdOlT/4hADdisBxwk2EjBhCw5uiQMx13kW+ewYdZTXg12GV9hYdp5YXw/NsIH/Gb73rddO+XNb16bdaNHw48407aCq61zuJPq0jDAtAwiaZ98k6cuZBqlDvq+o6QhKsNN8IGLUw34Bn5uR9wjucpDDF8z5fx1/Rvx3XWbbp5P8obUxxT0HGuU/g2LH9yVxdu1m/iQ5zLeg4334mL4UpphKDtOi2B2ck65XhOJpftzOe5VASkCzhMAzLBhn32WX+R58B9hXd+A95xrc8/kGHIo26XtDef+QS0osJav8CrmHfiD9AS1ozj1FvtRl7uefdVbBpvvBvtdolDYVzzzdXoOIGXeBUWPBVXccJq1co9waPOVvWrd2FMuPeFJomt/m/6Kh2mQfI+gl08giYdtOG8Z9MpRr9Gw02jPnkWVsxKqB6t0/oebif8hHDvEr9treYr3PHu8S/z4/Bo9Ck/OJI337xzVY+Rn509p3kOz0giAsd0ibTJIiPQ3fIZWzS38MakZ4XYDq85ilC7njSmZ2yjnaNkBcE1i4G8KSrqYsElIao+wq0rAfvgVY7otuj2WoSNNSAZ/e8TSm+WkyMfOrOYkTUoOA9gVyNErdEBC8vGrdsZtecdpaNrWW7sLnfu3l7uPribcscCYfnv7pkmolCYWtsKrTs0jtVj4DXgJV8WLXU1ZWktym7ba6/nXUSpyq9rKwjV4Oosddje3u1UjDUi2uKsAxT3irtWJcMukQRFOXkThWBYC7q2JHX1sTgLP0Nsy/nx6fLq4HDZuba93L5xO4rI8fLq5WH0r5QcYrl2LfAGZruTvoxSaA0OZc3JvVUIUwZF8iSKgd1dVQRT6sMHUVaCF2LCDh/4uX3HVIej0VmDhlKGJpzB8ubNWJ+DJliXkF6nQlJAFZLiO8o5OgpOKRHiOmfGGg79gWVTePuiPpT+gafirXyPqQ8toLP79+8Pq0YGAU+ePm0dyTSnyaIla0rkyeKkT5VGk2fP20n9Kbl2/1BwWEBYqyiM/+Nf/vXyk89++esLU7nJJL7Neff+e40f/P7WdNxkaDw389rMs5WpsOpjkZh/vZaZ5TeYVa7pIFUs+BE7V/HcYRTDyetCO1vzmaMZccVT7iaDnG7zeRPOzXDl5w0oS2id58bF8jfzrIUjcLtv/aXZyG8qYQGp6fgqV/GcunLy4+QBD4235iGsjHnNd5Y9rzMeIvttbuBneGmm0FfeyG/k1XZYBU9hjqOAiDvhvHRrhLjiK2lc5/185mRHCnhs3nWXcWa8aRKcZYHHO20rfLY5NxS3ZCteYG4+axr1G7gUX+Q1jau/9Xmz7IkfDHPeczPOTNOdBtquj5QHbTTKQyJatSPiti8vAGzJIzA338STZpS9wp3/LTdMYCRZy13bhpMnz3w+3zeH3ovhmjgEp/rPd7OExhlhY22K+MODXzloAa5H2KUFaOJDGSs4rcfIeVybV8NHu452Afd673eRNjdhcFUq0vedjNrglCMtui8caxnNt7hLADxqJ1JS3xQnXgmFRVgbWoaBJTedglnTTgWx12RcXOWakOK7bZdn77ultdnoO9KEz8y08W3/MGJxhpIEd3mI0w7amfBnIWl9AuHYMj92zXRhZ+pidwumbkEhDwCnmDqDw5WQJqCqyBBQgdluG1YNuDJC9U6baa9WNeWxOPTU0woy6xQcwY6+TYlb+2CdxhhUqZJynOvBgnLrtkW+Ga3XQmE6ZGu5GUHK0uHe4Vg34q0rEUYB0QYtM0pL1wSlHIL3arxRP0EdFFbhsKWYYmCKStyedRHcmHqjSMHnWCsRYZo6UjooH37n0TIcLlfWl8oSwrvbe8tJ4j6N0qDNq5imUhZ1JqDf1znOKP/N6Zvlzs3by73bD6qUfP7ZL5dvvv6m7fX4ydPQz0jnQ4raxdH4SAlvuHlzrwfiHR6+LJwffPiwONvZiyJz586ytUtRtNvpdcJZZywutbvFkf52n4zBEqUDLcCzZzzL81YUORY9Vjq0QwEY9Ob8mjEtQrG1joMiYB2HhaFpvdID/oROuz6nyootxeBh9dhrHbiD4ALtUiw495RCfICC4lC356EtNPXg/oNapFhInkVpwTvIJDiWv5NT0dxf//0PN6Zj3lNCppvMTCfnBrEOf+nSxHm99qPfmGY+T7eZh3cQMe8v44pzydA285j5ejfyuixjI9o791NgzbSc9zPOGvRPus30nHuErgpC+z2EEISGkrkOMRn0ZWG5hbWLslc85VcTbdI0PL71ih8WiMH0LuInvAJtzbcjnY068tNtxtsM33SCS+CGBnGb8Sv04jnCC4HyoviUNzOkDkJ7poyo3Ei/2abDaYsZLk91GzCJBw/gvUznOv2lu6yf8Fm/QNpwDAkCK5hXuLmRxyj3Ir1/4noeQSOvPE+64VzV0XW2ETfzcZ333mPkZZwEToKNiOBOpzSS7SJQ8CW+PNtZ856HBem9G8/DTTO+aox0TjcdSqJpgQkbmpMO/GVMK1wtR5l5DEYHzAkfaUadmIrl3ufc2s0h3WY9p5t44ppXvHTnG4qrtuii7viWo46wnmRwX+Gc8NEyfVOfxIWdgGwacZSXMHTufvS1lFM8pM6JM2FtvvHyYg1pGSlTLYUV3sRNgtwPBYeb9ci/i/vqqGtCeDa1Kl1qkz4T+ks5FcCJy9Tv/I2AJbeGeZ9c3LZso0g3Y94+wgYtpL2rpKQwC0StW2PJ0L98WK/Kl76ZcKdvUlAUou+xfFAg0I22n4tZ50JYFbhay8XYJUKIoiMwCZvrEkwFgAUNFKarLChipaiUq38D/Pad212fsB9Be+u2hcBjxxHrx607t5ad/e2u1TDytUiY8Ot0QBQMlj3hd5zuSSEKv6BEUKwoHmiFsgUf2lRcVld8hbAErzpbpwL/BDeh2CPy805+dobAuJ0gjsDXRt1OG3zYSs1CefjKbhJKzOBZ6murqYXFr15QQo4jUO8tp0dny89/9vPlPArJxx99knjby89//tny7PnBcnh8EmXkcc8TgaTSfnDPirMf5arrY7avpe7by4cffxDYjpeXR8n71Fbc0+X23Rup7/i8gOmM7lTa8o0cUynj2P1QeNu0007gjPKhnnb02HqL3seOJ31jWD/gbHdvf7kTheCjjz+JcnA/beMMla3ixzbiyt3CnPZgimkbo+Oxfsr9UFZZlfLslzA7chzIR1ZYp6R/wxOrCR7mmzSUYdM3vtbsezYOVfvyV182jq3Pf/6Dv11++NP1sLJ5TojMv81ddMjViTf97LSpeTvXZjxuM+3777h387oUrvwm09uMN12Fi7iJ17hrODfjzvTeD8E33pURxs84M95vczPP6TfTzHt74jHEmXf+55fy1zgNb8yJN3cjDu/IaXOHFSbgWn8Jzn9dqiK2zEeJOqYDh/KvTHmMWobAVBYimXWdDh426zHfz+eO4PIbYVIIa9I1n1F3cauw5EqoKfcyjNI1043riHPpR/7aXJzEWvEmfi1JK4o4+db6lfcjnTJHPeZ7brRDoM/1gj5mAe+5qVzMOGW0a5pN51n+75YxcLEZzs1n3vsqhMLVS7x45V4ocAnH9NVdfT3POorbtH03cC7tzDOg1lscKR3qrvBAO7lPTcrYJ3TS13tI4BTqnifdyL/1824tswJr7eczD4lmHSeNzfcznBdVO41Cx/vifMV111KoRJz4E3cTFtfp3Ff4u8bPctxjyFzD+FTQtYrHWheK2vCBOeEtK2lmneTd+oNtrUcjTB9XYZ92w8gHvNJRSq0HYZ0ZdRnRc588tWJLymOw0rKrnGr/xKKEwFNK1SjN15oKo27rM2yRNartN1iCa2ed2Gpp/QVLhe2aLBfnp1FKkq/vycxpGHkRbtYadIttylBPAhmkFKGBY3UZXl1MkQQVwRWzv9Gy/nK16zY++eTjfpfkdgQLa4YRPuXC7iPmd8oHq4e1AFt5dmx+vywbGG15TQGpu9G8HRUWtId2KUCBgmBETywbth8LQ6OmAPBDApGDawseh6MsDYWFpefA6aNpZ2F2mthF6Bj65a2+cz14eR2FzroLtDuEqzNnXr46qNUIbiloBy8Olpv7N9u/7BoBw907EaYHL5ZfRZhaA3Hn/r3lWhQMO0cefvhBykt7p33v3b8T75wM8JniOE0do1hEAfn68dfLXhQ3ypudOlu713psfg8/i1ICN1XW8nuTdtP3os6XJkO1VdDgUKOYhkHf+mgtXYcvx06Y3LNyHB4ddhrm6dNnPZNkHLV+WOUmCE17y2pMgTmGH82zgLQPpRy0oT2sMWEFoVSgXx8zpAyBqVNhyYfHfxwXzwIC/ju3goNcteV5lBI0+Z2PP63C9t/+3/+75ZffPF6VkH/CEsLN+3bMuItOOh7iU5TLRhrO8/th3GY+HKaxZlAmMO5FSNz8RlgTlDBH+HDyGp38vXdr/HnVUMKLYB1ujTOuUPb/mxt1SC5rUe4369dOXqkQ+ELc40VjrYVfunkoEyePwej6tN6P9+PdDFvzbLnwPd5Pz4GhAixeB958P9towopo3sWGeKNs5QEeQ9oUPkZZ0s88Efam2yxj+hl3vpfXrCNFqMcdJ/zSjfuRniAa70f8kWfhT7oRMW0drwQ+OXcUnP8jq8RHBx0pX8Tr2zJGbubLbZYzny+E9vrMc8JZQOTofeEKTiZe4NPIZvhZ51HeSDNM3eLP9pp5iDPij3yNjgcNzHeY6wgDTUIVuea9wum3wjqF78h/tH5eFjezTcb0R+LXHDDySrKLMPdJ0Xj9QGPijK2WY9Q7rRwFZYWDS+2T/5pnyi7213t9XhpMz1ZGpm4CSQRnSYBUBIzPFkmWg05dxJu2qGLVAiVBs5SFocQRLN66qi8cFA9oyi8E0dS5bv44OIK60n+unif+8BYwtxJx7ofP/wQNuigzaIy2Qf6Eu3dQFSVC21exDA4wewsH3bNcHBzYhRF6htOkse0WpnyTxKJUaxAoZb70a3Tb3SxJV7yx4qXOhCy8eV/FNQqCK7xpN3R5//7dLlq0I8OJmp98/HGvYNuNoHZkeesTJWd3f7dKh0WL3rk3pWKdwKI/Bjf6GQsRq9bWjjUtvpeT9g8s7csJ104UJMrBsDhe6+FeVViOfdH3sNtLWTc8WxjqU/WsBuDnakkWP0LPQlFHs3fNRvKyBcY5Hiwhnc6NAknZm1MGe86LSX1Pu8A0CuvpeUfw7YPJ+/Hjp7U+sCjcDi4++Pij5f6HD2phGl8xPg8taiffbImS1GmW9Ixcz99ESYwisnPTWpZleXLwNMrIzvIyioO+Y6cJKxHFyWJZu0zsLrHDh4XElJIdX/rLYeprGzIFwNRHLUPpZ6wX1sV0PdVKV/AYrLc+vnWTirbupmpMad2PImXnDyUVTaJjh66hu/KK+PGZjeAo/Vm/hF88WHmT9hNtOYoCgkXYQWNdEoXwOEoP3D9gUWIdYaVJ+T/+xS+Xf9j8iq6Fqe0Q3+YA0suvvx+MDaGN+8noppths8Ns5jHjujKJ1TRUafCeT+ZYQvdQcWtY/Rqn2eY6ujaGQjiMzt734V3CZry6Xtf71HDe/SY36zLhnm7USw6p41pPAaNeA+YLIV5m0JD+l9MmTjoyTaC0E2dT8Mw03FQAvMPoJxPDPLhNfL8Ps7QzDHzzfnhHX1v0SegMODbzQdDKk/9mmip1axx5XsI83LyfaQbRrjhYn6frM8YV7IijrOEu02IY8/30l/kEd9ozz64zj8vruOcqNOqVu9EOCVDCqMt7sOXZdebBeZ7XzfsxDXNZjwnH9DPevG7G45UF5zMOp421IS++tucCWfHSPNBHrpJhSIEqtJVwHSHh4sz6VtlJX9HmGI9y0dpF3WUin7XeE5ZN+Ces/Mh7xZ134hAy6/vmE/oogpPF+/l4Fke9LsLC9CgZrytQxi4z9RJe8/XIqnGlmcy35eXtVEwwvwmXeLy6g8d9Ci8s3l/AKl5D1WPQPuCbf/LzPMulMBWSNU/Zqc9aQ8F1rX7+EX7aybQcRi2uaTojfjBYxCgTO1yYvVPZwJTRJ2Gl7LSZbbmUF+1IgHZrZ8owqidYjKzhi2LKqhFA86ddCalBo4TYsM4x819fHj580J02U5G0a8WuEztwxLPGxvSLKYCtXYewOd7eKD3COllbo2A9BiE3puHQRNosZaUCEYgJjyJQEz+hup5hMZ7H+ScWfjqZk4Jh3UHrC/Vp0YZFZhiZw7s+YZT9KqN9h8RVWDrjJXkrS95jQeWYiji3K4ZSkvwofaax4IjSyR0mn5MoIl0XEkXAN4meP38Rhefp8s2jx4XrTpS0w7TPk+dPkudxLVQWooLl+ORVrulLUbNfvnwRgX+47NyIYrZ9Le+OupaDBYN1Ae6dbIq2XkZgW7RJCaGMIRR9p9/1QesBD72Uy6feBp0UhJevXtSKBE/oD3yUFWWo71YUG1NV1uPwvgY86Nb3dm50tw9667RuvDUe3VacuKbc7GZBL5TG4huJp+wqrOAJbAUp4aOfUXSD9ygz6Ms2c0rjUx/AiwJ6FEXuz//u75ef/PKLoYT8++//4Z/9uz/+g4BOS9V4g5G04wQxuW1BXFlzgChEudask6t0a/vV9X59lnLT8nDhV9eS5HlRhlLcC88lvs9lmoPBXXrMYjAQzzN+08a3HkFc2G/iBcaN30XceOlHBnHpRd2OJ06fx7+WEYLoSCq+sVeY3Td3Pci9uKvnZvilnLtMtxnPdMxlGvnNBCNsTdE4GG21eZ0pCPdhJvUa6cEnnvZLaIofQghuB3b9G9fEd593TJS5KeMZwm+NGDfhGm4INF4wWIrfjIIJR4xKfHm6gmNYLgZ9naejlQGP4hpPhyisims85DnCyviTT+trJJmyMDFYrfVIe+S9bZbaThZjmqOZt8YJbrugl7aPtPXjN0fDFUp+idd2ljBuwDZgmUJn1FlpwBvxpoI4wmedhh+4GJ6befDcjDPx6b4dWv3BGJgSeNHptVEgKT7hpt/jSDqMU3y4aP+4OmDEYDDJBDecr9UgZYAbE8K4goSOTOHJvfdlNuqea/PKFcNk+vUe7JvvLttMOw43Fm1jWgTDUKIGzr0dbTSKTFhThBbXeo8+tOI9wnPgbqWJlGHtACec5+TPeQ6EoZW0C9y13OA2uBrTn0kjf/SceNxUVkNV49k1cVnX2l54Xk3tFL7wF/hqRbSbuiSf/LEM2c7qXI3XGSmfvs7IXllxYhOQtXrkaSuC0/HkryNQfJXbR/p8et8agwrewMm0r2sY2QaE1s1ZH+L7oqrFlObj4WR84G0cW981JLln2dhOQsoK64o8CGGKxgcP7/dsEAtBjbKNdPe7O2O/dKB+O6wchGToqNM+gSPNVRngprSvetoweBo8qKjINdjNu+TU8MOXLBvWQ4zTZB1zPvjH+PAeBeqSzxB+rHyjnY3Wx9qPCLqtnQhMx66fLwcHrwLq1rK75avCEcIUjiokEdisKudR9DogTd2T/253woRfeQ4tnUQgP3vyvErI3Tv3kdzyOkL9WvLc37vRr94SrL7Dc8rqlDz2a9mhGF4trkxnsUyYarvh4LbglpLx+OnTKmcfffrJsh3BbIsr+K3B8wXmgReLj30A8FqtNtafvDw4ShtS0vZaHzLq1s27UVqOlpdRTre2dxOdZSl1RD9B+DWKZeBysi9lwsLbpynfuhLtMrYGjwWobZOUj/oPU2YiRGEc1hLHwD99+rwn5KLtBw8+6LogitH4AJ/dUHuhI4rTm05doWmOHEBzpoO6RidE0NNiozw6J+SHv1gXplJC/svv/dvR4dLQCkIwnOcLAhoBw3sWvr5rb4q7iLe68Tzyfd/n30Z+M+VIPd73tm6kmQ/v+oaX/hNHkH9KBVyd8tdO8l45XMuKQ6TNsG6yohmy/s+lgqxPSbOW0ZTVMC6fuSmM/EbAuE6lRLDyGyd+c76bG/WeuY378eryfgjvRghsSZvngYnhZlHiT0VAuS0jf32WAoNoRkaiOuSopTDPg8EqK6QaoQZOjK4MeY0HVGEUCM9gG+4S3lGG/AYjuqzfcF4378A6nofwk/nEDWLv3GiSErTa/k3wPxhWwvKrUFFB9/nPq0LxoNw8K8yz9G1X+EtYYSwcA+73YeTUk7+IH6e9h8Iw3l8on2se7+c103HzXh2n9UNbmoowMva+o3+grXHF67HUnmUrTa7wYNU+YV2GkPd5kwijjUa9wDsUpjL33MtXuRWoaf9aUfJM0Ejdd9o7V/e8elYZWuveqZSEVxFZ8xvtMvBU2AiS3FPyOtqWZ56rGCg3sLU68e6H9W2spQC79vVrn5c2LskLW+GLm4rQxFWVnuCC4KXYdQ1QXo02GvlN+L2oVQNMeQ5Yax0GfuvzOw9eOlWV54EX8SYe8wh45btPW2AcSgtUhakCGi1HQTg7Hsei22ZL8UjmtZBQUFg6+qG7lGXBo3M1HMHO2mFx5o0IBXFTQkA3RbPTrbumLiieRsKsDKXzlO00VV/kZWH54OGD5cH9ez17xBSKBaHdTpwKeHY42lhbRIkadKJcZ46AR2sEk42/ImZVrAbu8JxaHUCX99oQnikgroTdFJJQBTfu0a7Dw8pPgjcwpAW6/VaJBLw6OcGUJeXVq6P2BQLaBwXthrHw9CRC2wAN8kOtbXtWle5MCj66oDTlgtU93uL8FVM1+NdWhKsTZJ1cameHqRjfRTGN8TAKGyWEIkVBJJzRqe3UlJUHwa1+eBTBznL0yaffSfvtLj//xWf9PstO7m/t34pCcxx8+RDdzeDu7fLs2fMokg4n21uOj6LABm4K0NHL4zyf5vn68urlUeu1G+WLAnKc+lIkbrJaBN89swQzhLx4dTk5O4kScDMKzO3ilRIGdwfB3ZbD2JKz01Id0+6bSBSaDz/6pAtctY3Fv+Oo+YPSHSsOxca0GMpSd7RvrZH20b7KZUXS/ixpeJl+85NffrH8/U/Xc0L+IErIv/3ev28CrTGE0nAlrNXNznzpQn4hqtZxI95/qpNm+un+qedvczPOZtxvu5/MadOp04Uf8uLCSd600Ju0mNU0c89pl4GT6dP20nhK+GiA4S8y30jjKu8RvOI28TDojjjfKWN0klGXAdemu6zjGI3NuJtpCYohGLXxjD/i1TVfHRXzePfdfOa5CZtRySyDK47UVy4J33w38xI2hODw3Ob9cO8/Dyet/I169a93yl6vs2wK3czDc7237+XbPOKFX8QTFkF0cb/hNvOc+JjxeO/LON8rZzrh0s04m/nPPNSxuIXLAj3a8P007o1GjDh0bEzQOQ/bmGFHV2vceOBstiG3WfZot+Em7JvwTLhd53vwoCvTOODdfDfTqgPBwvW9yqz/JzyUj0S+eD/z4KZuPxSQy/IvvJeJjnbRFTfL5cQx7dA3+TfqP/Di7BWwidliFAZn7uUhpjyTRzDgISEjj1H2xK+Mh2Cc9C9+FZrA3TwTv0e8Jwyzr1UgMlMeFG7rXGrpyAjz+PBVzwAhzN5m5NqF3s3Xt0ReDcEXnFOaHXnu+zF2zzjLw5w75cJUDFiYvyklBIRtnyxfPkZncamdCubvKQFG76ZX1I1ZX/0oAtbb2MHS3Sp5hzexQsJnPTzxEd5ddxD6I+jFh5oQYtoiNwFf3VhpwOU8D98SsXj1NArN8VlG4MmQYCwuU2f4S+pan9BaAMh7231vph47UUjO+i0YI37CtwteU2jXeSWPTj1EgGo/bde1EwVqaZ1McX3nO592JO/E2XHQ28nyKrgXyzdPHNql3Ctb1/p9FOlv3b293Lp3O+Ca+rDDZpyDgn/DM5xTnCk0BDKc2XHyPGX88vNfLdsR+J9857uLj+b16PT0VcLamRqu+rGpI1ad/Sgm+veL5wd55yTbtFEGeb7xcufune4MomxQjliupGdduXp1K/mYrqIc0Gkp4Kwlb5Ovxbuex7RPt0KH/rQja5D1RHjsk8eP26/xlGkZHZaMveWnP/1pp83+xb/4F+UBpgXVne80YOotnp4lzBQf+TAO3Xu7/Oizzy/XhPzBH1NC/l0i0qQwGouXLhn4VEra2VY3Xo1OOLjEb3ejY448Zj7v5pecLsob9/P5n3Iz3mbe35bX++Vtur5LPRqsPu5H7bxteO/FazkjvN6f+gXB8PdtZfk2R7Ney9VxNWjfIXD3CddImwoOf5EmV88Tl02z+vzbSDMUgekRET+fZ7zpZp4jLHm55gKu+S6BF+U3HpJYsxBv1kGg92jGdb7jpwDlJzwzv+a5ulHOAIPr+1w38/A85pkvcTjM4bmmg7peACijxOFmfG7EGbSpjFHPy/oYnWPC3PswzufN8HmVtjDmed5vljvd++lb5qxfwpqmVLEBd8LnCH96zBUT8F4erBaeOc9jG/BlH+Rm/rM872Z6ntuMLz9pZpkTborPXCXPbebJtU7xHdnmOiwQl3TAC4eBqTRwhS+BhNcsq/nk136TOJf3ufLteykz3hWVuJ8KLwFFkcFcTVsRblVswixFHKVLCB7Wm+AAYHn2jhXA46x/nalb8fKGHkKxSKYVgCxzzS805M76CKbxa9d2qnxY32K6xbbfLoBNRoT40csXCY/iERjfRji/juJAEZGIPrPj9Ndk+yqCxCybkz3tjEnQcjcCwjoRCgnAnKpqnYK1IASDg6U++vDDHhV+9+7di9EsIcnCQegTeITS/PqvKTpTOdZc9NybxLPAsHgPXqtgaJ/E7dQeeZFnSsmbruFJHRMl2G+eexHGyuy0anADrgqmVMB5IoQ2qxMheSUCkdMe2kG7+f6L0XoQHSXBlMzpcppw23BfZVQfrDa+dh7tQXFKSK49mj9XYRQtAvWrL79avv7qq053UUrs5NCHlGch6XlgKeJTPzRj8ejVwImu7DyxQ4llhdKB92oHXrhRv4WiaP7Zi4OUcbI8ePBhyr0TJfOoSoYpKMe345naJD1oVTjeVklkReDRGe/4d27AfLLciULJSsOa8uzZi07hIEZWi37LKGlYeODE2g4WDvfDSnltuf/gYeDb6voXa1Qoo+DR7rbSUkJrvUw76uvwo15oh38cReXRo2+qeEmvDvoIfJ4Hj+67LTg0ap0JOvHuH3728+VHn6+HlbGE/JdRQjjItOVrMqIyAz26aB1uMI/eeRhvLl//VjcZD6+MeZ3O86abcX+bm+8vGMM/4Wb89/PVedRm/tp6g/x7L/oANfeec6cTcoMxjY5cppmfv07Fe9aIa5q+R9hxShRvxMl7+eMwzXdcLfRSsKAxmhpMTXxaOWLiethOOnWJK/Ex1wuzOubQe1+YXEesKUdK8TtyENZCVnasHPmvdeN6nyvm5B3XfJVX5BBS0axDdLN9p595UUAu418676dvIQPzI81abuHLnShj5HtZhvcj/WwPLCM/aITT+MarJxSY0kecga8hpLyHE3G4MfIbnSkZjPLUP+8sBhPGN03C5OVemjWLugnrvE7X/OLhcSoT6lEcabv306zP4vMVlHHujUy0OWZhRDPOiTASumzDmc8sw9X72Y4X5cTNMO9d53ttONODecLNC+NGWwS3CZvKRGK8m7/08hVnjZsSBt5yfxkT/ggkISPeOz5tO46XV8dSQv2EQd07ndLw4bSvdhLmvqWhKTRw8YtL/o0HB/mNzwJ400QXcTqdIEC/Sny01aPgA3dHo3knbYLrugYhYfzV4IcicXr0Ku8pIBH2Z6ZgIlSjiEhtvRid2PMuS0doLyV1PYIv5dqN4CN1FAGnbVI+HDBGGKrTvQiHDz98mBH07Qiy3cWHxyZ/0M5duGkNSe4pGdqM8mJBYXGbOk3FEB5MhSirvDDhtrlWCUEjCSN4bTXeyogeb5XONE3PWsl9LSJRImxBvgYXjZPWgOfkd+VN8AL3oTXxKS5G+hYoOzZcv5zrkaxf8YVb6xRMTWgYbWG6Aq3iR7XuBDaHkbFKmEL45puva1GShzakWDz44OHy8IMPgp+Ut7/TL+vaMnst+PJV5Vpq0g6Ol08BaZAotcnDmofCmzDrRRAGOFkgrJO4dn0n7XKnSb755km30mqHg4PD5c7de8ve/s2EP16++uabnlvio4bPfUwuePr4409qEQEnerMWhrXiwcOHraPdQhbg6vM3omTAFVxb3Hv06jhxb1e2n5+zgryKIrK/7O/d7HZd39HZi+KhTmiXIoYXUtDgBB0/e/qsNP1BymOl8WVdB9NRPCjOFkSjla5N0ifS18q7kh9LkR1hFjrb5fUiipt++vmjJxuWkD/5Q4pIbgNDE+oWoyPxOrnrdJ7fcXmcFoDpLpjD6rnJwL7t3XTvP0+3Wf6m24z/2/JUNuJ4/9079Yqfj6KlSiNtk5S9XHiUMNiXTqNTwpM0+SeT/OmI8p9z4DqT/FomSrwoqzmubgQ2DE75how3wmceGCOHMGsq45vXaDOuV/H7pC+vAh1sea7Pe/EqPBJ9zJm+O1rNX918RkSbuJtuCjqdvmWscTYFU4XzRb4zv+Hms1S5a91KN+Ol/21H2U7Lh/i9rjQ4wWpHSPj0M+8ZdwrG+d59FYn1qlAMdbo127UMDHpVOFc/31243FtQyM16cJtxZ17ve8616znQSuKpd8vMfRn9GuYoZnHnc4VtrqlpGEzijdx+rbzphJWGZnpp1zDlzfUo08843MTrTDOfZ9yJW057ok+w1+d+M24NB7ly4g3lBPwJE8fdGldu6rTpRl6hDTGRcqJUEajUT2jau8/5eVZGp0aS34VSlTqrr2dwY+rKmmUG+uKXU14S9F3pJm8JAjGHaTulpMzG48U7S1mnUSi0jeDgzZdkWTxODl8se9sR4oHv1Yun9b6I+8YH4qKcnIaBOxPIt1vsCErFymP6BeQom3jM1nWwjt1D1rwQAtYvfPjhB10LUIUxioGPu816s3zMNqVI9DsiBHbq0ZM+E6ZtCCfVGGuMLtuyQihCr4LYVGDSUjyEB+AqFL7gan2KdSfgPH55uNzIfZjB8iYCdDvwvjlhBXq1bKXxzqL4bF/brmL1MiNv172dvTRoFJaM3ilFBk7U/LFAdVhxKBrawjuCnKBWVxaQ7hwJPN1NknJe9hyQ/VqOHM2urRzwhT8dBMemYkyJUS4J/Q44gs8eAnZjfIOFNeoocbRtt5Gn3U3LoNvt69u1xlhzgR6UmyIquC0ytagUoX7y0XdKT998/Tj/r/RjeejIVl07WqTxgTjKCIuOfnnLmpW21VhfQcnVTvqMKUEWIAqOcHArDz1Lb/AFdt6CXdRsrYgvCQsrJSednqSNq8Tmik7Qi/Kr9KU+FDl0w8JhQTPlp+eQBCbn2qAh8JXuUr64Lw5edArwR5/9cvnhPDH1D//EYWXfK5CQN6Zi3mWYkDMB52dYw3V4TD1x+V+P9677TeHc5rtZ9sz3fT/juucg530347jOeN9WfsPk6X4EJWy9n+EJaD79pYmC0I62MSV5r/GmcGt5qy9z7HtwjPtNN/OnlfeMh3R0+UtrxCRCmXmeJ8OQh692Fq4WI80gnIs8G34JBy8MHH3P51/zWONr+VnX6Tn5IMLmsYa9f83L/tfpLmBEV6vfzG/znmv94oRNHDZNwtzLue9yL3AIiPGuOBEnHu2OshIHcSb6yG/gJze9pvRLuOSTsAlzcZSrthC/aeLhVlwdq0x2DW+cFZber/HAAGZleAd/0irnIn7c+0pAy2odRth0jS/TOOHy0gFn3JaTn/sy5TDQAdNlebNMcXluhknHgWe+4zbjcvN5lqleM23LXj0nb3ibeQodb9ZywUSwxYlDgOJBqWDfw6RRnPn15hMhJAf9o4tNI5DdK27UY9y3p1I6zH0ggjRqsOkuWWvrka79N04d7IjAxEe9Uk4iD/wTuEaSxF7gDMP3XhrMWD7WdFg8io7U0nPPM0kfbV+OALVYdBtkyec8gu8ko8Lrebe/E6XBh8vOjpZXz54EHxF4rCGdirG7Y9TFYtLbN28k7LzTIxS5m2H2LCOApZBYVAmH6mch4L17Pq1+q0LBKLYKSH7WEhAsrAvqZd4/hURJGR9o88n3/Yx25cXCYV2JMs3zm0ZiCSEMu0A1SoChK+GyHQXk9Pi4u3TOO22TQQlcROBRJraDx+uB+zzCjapjDcvZ0Wnvd1P2aUbvRvOUFhL4dQSoOEuakeXCuR5wn0F9z83QFqy72lS4nTVOPTWtMCxPlLXgPPfHaV8LNtEXK00tLoHPNBHn8DT4cPgYhdRovyeRBl6CdkwnRIVMItuBLSi2cNWH6kxFaHtrSGq9iXPyKksYBeEo7W3ny+0794JjUyq+C3O732B59PhJ8/3Od7/bq10+rNaPHj+uleThww9Dp6wK4NsdynJkhTZhIaFJmE6xYBRN2t3U3UZVDKOohF4oYQ6Boyi0nwQH6MEiZErCq6PDAXfqanoF3ZsOevrsWcOSqGuP2tfzo4CynsGJKbUDtBy4OHFmOZR6tMdKa1rIFA6F9ke//IIiMpWQP/qz7/3pH60dD3MJOSh0dZj65jPnedMj6sEAft0J/zVG+p/o3o+7WeZ074fNq7TTc5swfJu7WLeRuvhLwvwljfTNY+Y3GBdPWDXu+FcmKe548hx88kYleadDgGOkn7FSpjQJF4cHR4ViGhMz6bWNP/JUQGFd4w6f/yt8nicQwkee41dhoJy2NXY53s84GFF93CWM8ypdYumFq3sX/wNHU4nlZntwM7/L+MMVjotneaxwJ7w4T+iElxsljfh9H1/rRd0Q3HNnAd+2z/umcJ1xXdzHz7i854l3zxSO3kubJIW/6S+fueJwvosTPGHmvPOsDfhBCwOWWQ+uefDoJrltvhv/R/y6jf7ZeL2Lw3hLC9r2En+bfsLAT5iEc5uwYSoX5f+W67yf+XiWtoqF57UsYc0/HsATL2rRPhX3Tv7xBEphXuNVwUj6pmnE3FfR8Dzbe3j3lBh5DUvMaKOhwIgzlBvCFvN2r1j9tTD686xPeiF1YJaWG318TE1RNigjqXG9sxLOzNMLy7u3FvkRdpGAbzMCPXz+eDk5eBah/WJ58ejr5eTwIDgwECFAbGEdysHooyyVGZWqQ2DQUnaBGYVTbFgkWCJY4AjTDx5+EIF6I7Dp98VE4FenjNzTBpQQpnXCitAgJOzEYdHQRpTYyReUPfFnlN0Rcu6l82XZDpxSR1+N9W5OxVDCkksSO8zqsCdq+pw964hP3ivLd1dEILCslQC79rI2owusQz+EZb+TknxQefSgbndlFYF/Ap0VwU4gFgmKklG5uinfOgTKEsXJwWDa2k6kJ0+f1OpBuTIFQxGRzgJVB4Hpg4TsfgR2F/hGOfI9GHVY8PPA2AO5WEwCv7rvRynZujaOj4dz0z9v3+qnaGQ7dBSF5+SsHlzf+e53qkx9+cU3KStKVwQ7i7X1bcVD8umZHVEmUSsa1MfAzYrzLMoKwf47v/M7tXo9efyoa0YcKdGTa7fHVLOBCbrtFHPyRBMUlrsPHtR6pH1N19kFVIU1bYumKYRgcqaIPqGexV/eox/rPexqo8iiG/COM2as/7CNOX0qeDSYwAtMV/3jLz5ffvrFVxuWkFUJKTMr8xqda4b9Nj8iDgKd6TadsBnv/XTz/v043MxrviuTWuO//zzdZppNN+P8prgt4yKN51BJrwlb31co2Y7nHeazxpFlBbObFXdlTms6bnT/S2Y+w8tEeic6JqteQi7hnHX8tjpsOukxZTDN5+nmvesmDNNPgcMPKTCYtvCZ52CyRuxG2xj+JVyXMI1yNpWQ98vZjD/yvnTiKLfm3nSgmaaCYE3nuQJlTQOu0kLxNgSFdMzdI+4c2Q6hO+KO0fssf5bTsnKfwtY0l3DywnQi6WeeM9/57Dqd+/c9p4zzMK95P9tEep1efp7FNjJ6B7bk0Xe5Nt4K64UvDYEDw0HXLSXPrpuwKXvAONyI43nCNMvczF/e080wcQrbGvaOW9N43/wufNKsbZVcKlQpehMXnPcUQExNPsK9H3Em7Yy4Fk2OMvJemtd2YaQOiTfO6kj7JSroh4cr4il3oTc/WYnXA64iDKqYRJCOER7mPYR3p2QCD2Gnbs3DL+mvoN8MKCt8lZc0VxPUUXfq8SZM+fw4o/koGTtJcPTy+fL8SYRPws6OM1p89iRlR1EJHFU8AhS+o0yWD+s+5rbtKjuBDa3DH9ohHGoBuX+vAsV7+ErS5fr2oBcj6oBTfHXnQ16a14dnQoXAM8L1cTwLIcEhnqkdeDeyL60mbxaBw6TpegB4TcYskO2/KdfpowQkBQVs4sjDl2pZGSx0dPoqxcPuk30HaaWBzhKnu3KiHBxEcXEeBvtCpxMi1Ky3GdY+x7MHnvxMWZkiMfovlQb3pphYVli51MXJr1rL2gTWA9MnpqoIdtMwEGU9BEvKsHSnQmkLp4pStiiV6kUwy1edHPEuHmGrX1PUfF+FEnUcWFiXKAQBJ7AFJ8njylVWqHHqrK/x2o7LiqNd0Zo63Qgu4Fm/sQi17ZZytKe2okgo+0ba6l/8i+92auinP/tZy7UbhZJpSgnSy8tSt8K2T6HxLR/fmzHd86IKzsHLg1o+2uaJRxmzJVd/0s4vNurJgcMHCE1r2aVFzsF73yceZa0LpZOH/KxLskPq93/vd5e//9kvlr+7+HbMOh0zBQecTzcYCv9tbn2XP4C1sVY3mdN08/k3+ZnW/ab7TeHf5jbL33SzjPVh+NWVmeQP42kbtUlWJ7+8y01/mIEONpwbdR5PvcmfnGmZg3nzfdn3mzii8IirYTbdSLPGCZzeTz+fN3Gx+Y6TduP1RZn8FCj8dCNu8BMw8n+9vl/2Zd46WHK4COPehWvmP95PuFx5HQ6jnPBMP96P+k9zOK2Zu4BZhLhZj3bsC5oVJ9dEwTBp3RUm6SQz/wmjZ/XgWq5rn8azeODMbQLUdVgIMFydmimUk49w8acrnHGXMK5MN9yntLa+51r26mc+0kg7hOzAI8EMXvnMxXWNo4xmtJafCPDRBcoD+ObROq1lzHBO9t4rlx9loimwjDo2v0RXXvPZqCtXGPO+Ar5xR96z/p4xaUybQqCAKuh161UesklcqWcZ3V1hanJ9RwHGDAlDI1O04qUwjLvWDbBEcNht0dNB4whoBchW/8a4efmDWXtS9MBrp0LXTGSEJ4168RTb0lK1GHUysotQSR7tE4HFAVivk6/izH+DLRGqmDBjH0U4Hjx9tJweHizHB8+XR199ESb9KsrGWQT1y+UkwuLFi6cVpD2KPXkevjrofL1RJUXJt1FgCZPfDV5dWT6up1DfiLkT4ckacu/+3SogPdcj+Jij0vxLrZzEakfKWO/jHevDswif0ndg12bq1QWHqb+6UErgomsd0kfVCb5YXUxHkLBG5fo3q4J1HawdhLkpInnDGwRZbL8XIfhN8JEEXfjpTJBEWI7O03bBIeVDL722O7bVvg1dg//l8XHiRnjW4qR9Bj/SP6u0mhpaafHli5dV1G6YDojCwUphPYMTUeEZ3FgZeqWE3Ixi9FGUFDCzUPRckNxfj8Ig3tnJWRUui3VfRXnynRnu6dMnFe7f+c53akFAo+rbdRPHUYgCDwXDOhX41y6mgODU9ER3r6R9WVMoH5y0lCGLZLUPOjdNhL4oGfJH8LeiqNyhQBy8qBLx0UcfLB9+9GF3uLBQ2ILsa8YWiO6nft/9ne92munRo0fLsyhiFE6DOvlrHDti9DvpZ79/0IWzaaP0QbTB6qG/DP5KwWelHwothbNTU+t7UzrC3Q+a2ukhbT/40U+WH88TU//gT/7oz/7g+z5gp3rJSk+eftM1zHXTp4e55N1kZrzn6dzP9/P+fSdohI/8pkNc3xbO/Xo2v54vNy0cZW2570KukLkV2RDXEUReFpnmj0Mg8lZ2QG75V66sSkruIbdMdmWqm7D1RMogu42z5tX3KwyYlbzLsJP5TN23zbs34/1v8MPNOOosbOCJOXrUY5Q33q/XvHNR+yo71bACT+DoOQqiep+0ZfCgavJx9X4udpt4mL6xeh2ZGDHqbPNZFt4KE81ILlFaNiHgKp534nRkM5WQwi4fl0FHXevAKgX+2V6iJeTaWk9HSAuohWRF2+XCRNbx83oh3ttZJC7IR7wEh7HLGHyFMRkHu6PezW8IW/fedeRa+IZSgbZU1A4AbowQQRmXsE7PhZmODODXqHYoC5Jgxunxl751gTP5pIyUU+sUuFNv2wkJnfNoy2+uJYPUyW4CCp356NJMlQx5XF+uBs/wPSxLRVYKhINR17kFlU/KxhlttIKc+M6+aLrEh4thicpj+1fwkZhdKxG4ZMnrgyKtJTUOVmLtQ5BKai9vI0zCGZfXVv5HIBxHAL96/my5EgXkSsJfPH60vHr6dHl7crScRlhfEx4BdhzhcPLqBS6eeBGyyfPs9Cj4tiDvdYSv77M47yF9um06Dmg6pkAE93VgDEzWXtiNYnrEZ/IrrAKbdtLXHKs+j1bXnw5PDtvve0Jqns8Dm7UPxxEyRy+eLccvnwa2p1Euni3Pnzot81ATFZ4eHhZBzNphlDu3TJoCIOB8l8O9cigDlI0gqYtad7avLrvbvkK7vdy5ezPp9kojlCbtcxKcvswo+ujEKZ7J4a16BvvpIqbftT/Bu319J4I1o+/AZBGpkT8lx7kj+J2RLViuWFybPE5eHXchqeW0vrOi3/IODkNR9x8+XLYjaJ8fHy4v0kaHUajOtMfVpN/fWZ5H+dqLgPzq0ePlFM9JOQcZfdsGa3uu6RanODuEq4OO9ijWoPNl21bns9BNyCQqYfB8Ejo4XraD+Z1rW43DKnUr5e8Hr3YT2TG0G0XHmhXrTExrmTKRJ8Wz3x9KWHpIvSPgWVYwAwL0+bMXwZ3P2O91umbLt2DCIxz9jmeybNg55dsuaOoMLYdWnHTaHTlJk4p1MHGQ9q0ykbpZrOpkVAoci839e/fTljeX48OT5esvvhrKyL0HtYZQsqyxge9biWONjRNe9U+HzlEsn6efPPzg/nL3/u3l60dfK3L5nd/9l9399PTg6fLiMMps+MadB/fbda0pepN03dod+naaLhpmCXubfuVrvy+S50meT9KWvk+E/n0rB5fqotO0E97WLeOpl76iPhxlzboQ65EoIRSvf/zsV8vfXlhC/vSP47+fTNMUv8Vvuil4vs3NuDr4t6X9Nvebovy2tL/+7v3nAeMMhWxhFVruMKHCN+KlzxaOzvuuwmWkJo6C8IYTCzqFV4TOWk8+8W2Ja/zk6Z38Rp5RTKSVHbjagCPfd7wyN3Ar7aar8tB0fVo9l3qtkS/fu/d+pBlevOQb4AhyaYSP+o66DRPkEOyzfPGGUjbTXMI43bvt8W7bF9KNNO4qCFffsPW1NBcjT89r2EVea8TWJdf5rr5v4vIOsxCgrn3XBhnxXWddpt90RIpS+KbPT3ljt0VwlHDp28nWtMJnJS7qBcYEya25tOyUS4mo4rcS3QqD5yop7uWZdE6GVZfmnH8ruYZJrtcVf6Xlta6J1XtvkuNaEeCgu3j4RZPBMYHWwlbX93659oN0iUMxyGPbY9RmuNL9CrsI08qR0IGfWZ+4Ue7IAd6MDAnzIC5MPIIgNGdhohGZ00NZBihPvu75IgLcWgXm5teJ+zqj77OMsjHMK2H6rwmBpJPXacIxUCANK8lJBP6TMs4BO6wmTRSjsbPCdI96jgoyFxtMUBxDicnrdZQmSkWETxj+mwgCUyJX9ZfghtKrLc6jSNTO8OYs8SL4ozSJe/Ts+fIy5b94+jjpzI8TaPhEykse6jIE4aAb1hQN8jr5wJORpXZiVYBn7TEUIe0a2KJsmlLwPRnHtNsRwpyOxgjua/x1H0UbV9MXPQ009WdqZ+JnYVF/19OM9rsQNu1FGcILWHlKB4G501NXTVFtjbaI8OmgIxVgUbLglUJ/LwrIWdrjy8dRtoLPfhk2wu0sMO/s7y5ffPNV3p93rcGbpLVw82VG8k7zNDp/+fIo9ScM17UGhG/KROfg3LqaugSuLpYMnHYcdao0sFBVqq64T3xWL3RAsTKSR0fqhQbVq4OGxOvupsQlRFk7WHRqkUtcNEppAK8FnqZQ7F5SJsWLcFV/Ct3YoRJstTtEUUl9tAO+Rtlx9ob2JrAfPXpykd4hYmONxVktKvOsj9Jx2skUkD6m32gbC4WdC2KazBbYZ1EUwPrRxx92u7JD1z769ONOtbw8frU8fvIkOA8et2w33k2b7Leso5RJ4WZZ64Fv+n3igVF+cOTMGX3HBwud5+J8FsxIPLxvjyIV3Kqrfl4eGNyUL8Z99fXXHfBRwND7X/3wR1FE3lmY+scXzOTbPDeviHPzOt1mvPfvJyC/yc3477vfFM79+rvfkMfFNTAEZM8D9uFnNr+eWkfEhEYjqANGub66SCcc09JwDbugPn59XvPqfYjI9f3n4S+F/8g/YRu+jHxN++59GMGEcYULgRT/hBGGlMbnEY3OPUfrMz5hIbzEI91FRsPN8jjv5j3XcjbjE7QbYZvp+FHur5cx3Sh/CNdZbvEcP583YdzMa5ZFcG++n9dvu595TueuYbkWfxvxuMIfn4CLMHmJt1k39w6uykOZdM986eNIr4T+vOPza6fXpp6TN6GY2GGmV8eoM+nq1zCdWDm9590nXa0vyLUk2xq1LkPpTkm5JPfCPEb2eZc3ox7eof1GCqNNnlWc1E2kVqlXccGXGja9kT3GzwRNCSEMpEsh7pKOWoTG4tUD4+oo1JZDCsPzCKTjzkGzmDmjgEDAbDFdcXpKZJg9RuwMBmcuOKzKuRG2RJqHJ9T6YbTW/+ry6vjVEJDFkfFyRm8RvP20e9KaotkNEyZYKRn6dLj+sGYEHhaNFLBcyQh0W50JhsBI0biuTxEO6YNXk/b8VUaLESgnUaDOAtt5yrXmg3JEuXBC6FAimLDzLnmxipkusFYBbXT6LN5JnnBEeLJE3oxQunIeXCetfm83iu+VWDhZy8lehHrajGLAO9BrTHGObzbZVumMDu3qYLCmiRLDEmLRKyGBNkwX9OvEwQmrG3zDo9N4KTLWaJykvtZzXN2OYI+icETQR7DdunOnbfCNEzfTAA7Jkh+FZ1gSkjdtLO5tdK4uCo1iZJrou59+N7RxbdnvFtMrDa9ADizFU+rCcqD9dqJUURwseIUjUxPwim6EmR7aC74IeLRCkOOTiJcy0OPwA58pqTlVhIZD+Ykr7V6nZUxloHdllNKDd+Wg+ZnnWLv1NvQYmkn5PgJHubBD5sb+OIEU7Q4ePWQiBQDeq/wFd/qDKR35w5Ftr0+ePO6haGOacCuwpR3AKY/gcu5w+fqbr5ezKKeffufT5fnBi9L77/7+7wXCN8uTp0/TFw67cHf/5n6ndzyjC+uNKPosFXs39rpQ91df/Cp04MOFt5dDtBv6Jh86HZy2wacoGDwGUKUq9OVIfRYidNApqNTBeVXd+pw8WEI++vijpF6Wf/j555trQv6INQQ9fKubTHaT2c7r9JuMl5/vp9t8923+N7n/797N5xXOXDZjYPl612V9VoHfp1G/yzoOz1UTDvHPDDXAyIfgX4W/EVnC+v0GWaxeFs2m94NJr9nm6rf5/K6b8CgHWIiWg+vh4a5BG9cwQjAkoEIkaafgdm0HjJPfeAfQqfiMTBp/LWs676afzxNX3Oa74d6NP90M20w77+e1cVK/3DQMPLMOM/0cgc/4m+4iv/6/fL9Zzub9vG7mM2gjnY7wbMDIZ+J+hpUprrhq/A245GnxnFGeUlwrHNBTYUi4ala469BJmzZt3OYw2lp76vxVAuTtLxkV5niCWXt19JHEwrDHKiPxygnGCtc7vzxPRWDCPcLGdSKwSkqE0ya9yXTgbnhKhzRbicNU3GmnvAGL9522WtuQYjOmMuklPqg2vlPy7MnT5csvv1weffOoI0IjXwvhCBk4G0z6ekejTM56tHtKiDUg/aBh8icMjbQIA8oJ87gyMccKlCgzRxnFOmFS3hqlVg9wGUxE4LCsvI7ScJyR+WEEwGHgOE1e0WKWQ9/KePEizxlNB46d66l38HnmoLHkT3F5mTjneX8YYWC6JMClPidp38CYPtoPyp1GAKY/lp6Kp+Ar90zicE1IEjC2PsI71FOU9rd2uhsjler6DLs97tyKkG+/9yXdPRmFnkIzEQ6D3jLqjlCkPPjkP1zAHQsDby2BwQkcgofALh/J/YBsieJk7Ut4XNrryfMoV7nficLjuPWXgdnOleuBOZpMjye35fPBBx8s9+7dj5A97BoDdEDhMNWEpxo9h3La1lBg6qOHZabCX3/1zZgK2tqt4jHXegDINMGb0ze1Dsnnhrrl3eNHj5bHXz8qPZoCACsrAkWuCsDaryF0KH5492gD4ayD+qByhaEzI35rmigg+glFtoeRxdndo03gSVtRnigjpl4okBSMBw8eJm898kp3K7FsvIzSoR4sMb6ya22INTzKxHsoIOCxdkLbWKfBmuGMjWcvniX/rSoeLE7HpgTPjqsMvg0DePyM4hfcRqHw7uXhyy7mlbddMv3qcuibkkHppWBRcIVpM9O5bfu8194UCHgRz0JihOh5P3UTT59r/4wy1gPeggcKh11G+BgllvXIyaroyhqXg7S/3TF/95MNJeQP/uSPilSujRQ3mMzlddOJM73KzUacad93m/G/zbdFvsWNd9/u3n83lY7ppzM3i7XPerCIXFg04mY+c4Q4zUv51zz7j7AYrzdADeNKXqHZUX++RI5xxxMaOHHczLNl+Vt9M7t4vizg4l39SE80qcNQSsA/48LhgKHeUFQdRyZ1I86IW20+15nHeDcEvo7J6Wzc5jvuAocbYe43r8O9G+bKTxhHPS7bZNOJh4h1nMIYZE5rzhTUfLDQd29TxDveL9fEuih/s7yp1GzC1vbLdfqC75oiuhsizFmYTicuZU5HrPk38S7yT74X5SSLE6b9QtTWa4ft90niNv/P8rkJo2uf+z/pmzY3iTcsC4EljIICw8zdsLwvw2tWI7/xPO65wue35j9dwzf8CBs0UiWjbXeJo2lB4VELIVDTdOIJKQUlHwJEHv6SstYRiop3RqK2Zz578qRCygjdepEeUBVmboRoBMwyYgTPUmcuvAtIUxbhajrF9kaHtmkrSgnwnesRKOsd2DQXjUpkq6Zts0bKLB+mck7DgI+ibJyZ8kkelIzDg+cRjC9qBfFl2zcR2K/jh/AyV85KNda1UDK0/9kJi4dFn4E3+KIZtv8vrzOqzOgzAkIfPNfX8pqVSf2sC7G4VBL0ZdTLP3/2bMV3SknFrHPwvRF4ocCNY9C3qnA4g2JaLbYimJ26eXoWAZGyKCWmToyCrbNimXD6pw+rae1OjwWucbjXdumXNYOyklL7fK49E/l10lNCAnxHvdYimW7RbwmyLrqMkHJuxZO0rfrevnOnAsnon9WhW1kD40mUxaePn3aqhAXBglOHdJmSQ37aiNA/jPC0AwewhL92tfi1UxLJC83oWndTjmkFliU0WutZ2kw/oSiAzeAL7VGChpIbegh9sH5Iw3ICp3Bs5we6tXgUDbIeURDbtNov+KYIah87fZRD+ZAXhY/ip52lVz8Wv1s3bi23794dZe1RFClhb7v24+uvv+6uFPSB3zh3xCmvFCj4hFeWJcojpfqa7bfhAyq/nbwsQr19906VEFMy+GjhSX7oVVnaHN1RDu0MYgnDl1g9yAltpZ4skGhDv5MHnoe2e85JKq+uyIByOe7TYOn/+iEcKUfd1QOscHz33r1OC/34sy8uT0ytEvL97xUJ3GQynLBNBr3pvi1s083378fbLGfzynm36bnN97/JiZFS1ocgIogcaz9GHhymUQqOG3nqVokXBKJ2DITWzGMy+nxHqfLV8+IGLiQb8SeMHVEK1ggJq6BLHnMEWIadhvBuwDq8/LxzL82mMHKVhnfPdMbN5+k3HXj6Vc84AmMKjeHGNUUkbH3Kv0CbdDrBio8ReOE2y5nCEZwYS0cHKzwXuFBA8ph12Uwvzoy3+W4zDifGO+H923xeW3ajzApj4QnTgQlf92C+iPMeTO/7yzqseeXetW2UtO/DX8GwOuGXNRh16Cg8cZI69JCQRIAz+YMLQ2hccOYek5Cy63VyV+GlbdJGFtEyGzscyoikI5YwoNO0dxUbCSigAWkoK4En7W/OHL2ihS4szjs1c+ULad43Se5Hrce1CkW8PtH6Bq4qXrWMUDbWNIEfJtry8INZpT68Z4Kt7ZB+VGGecIscmcwtQD05zOg8DJ5CUMbdSgQ/eWfUD88WEvYQrDw7RI4gkbfiMDdC1JZGWzKtFWifSzpMfwoXAvttBLF1JKxGryNkr4Ax+R2Fwb9N+b4w+yaCdSsIMRVGOakykTiUIov7jIadJor5vw2/kf9ARto57XIahcRn+1m65gizBeb5OCPK2a8JtYH/cWaHtSkVVGlnFgPrQa4m3X5P6BT1zbJtPYZyAjfh4PhwX41Ni6S9r3X0T4kYgiIjXHVI+2kpmfTz9cmbYmY7JrpGS88zOiWgWZJYNYy6k3E/MOcjcb6oeiW4Pcn1MPldzai3Skny3Y4CYurnVdrHaatgMBXGIkXgsg7UuhXcm0pB7xQIyj2FSp+wQFObnkYpsS4FDWjX41cDR6ZabDfduZ42TN1Zs7Qla5C2p5hYt4BmdQeKCYXLIkjfM5EXfkzg6ncOUkv1ikeKy507zhiJkpsR/Fgb48u8LyM8j7rm4sH9+3l/tdNX3/n00+VBhKmzUGw7tR4DjASvHTWT12gfgt7aDu1ryoRFj4D/4pe/XJ5GGFPwOy2U9BQL8ShB+rswz+iAdYmV4V7gYOHTphSZGzf3a604fR1a1v/TR588e1xeUKXBlGvCKAZBy1BYcoe3UAbxfdYedHsrdXOuTNeJBKbt8BdTUpRTtIkH2EGkPpQKihWcomXwCLczR3nKSu9svP3QaPML7lmofEDx737ys+Vvf/TTdy0hCtj000EmN5kvt/n+N7nNOJtp33fj3XgvzWzAWS4nzvt5eD9h7eg4lCdF7kqEnDRDhx/CaOThGqbc25Fv463wVhjn1lND1vdDwUjaNZ9LoZ2M1jD3rtM1jw08cOC4hGW4pm09LnE94g1Tl+fJuMTbrPtmfET368rHdEb/Q4nhsA+E546Tp3dTsM70sy2mb5xcW14Ie9ZlE56AXSf8N/n33Tvv6gNDPHHM9yc4mSulwiZwCK/U1ZarlzZ/Kw4vcQ2+WQem1jkC4cS7cMlujPx1JnnC1WUe02Ng7+QdP10tF8mIiZYb9AL+cS9PrumSRb8NEi8/6xGULD81xIi0i7piWBgq4QbmnsGQfDC2qSgZkVJoMLJhrRnh00/XOucZDNxmG8PtjI/ZFtfxdcliTLUMB+cppf2vbRCaDXKH3F3r0KPFlZUwjBciKCDM6XYXUE6kYZWw9mUvgqWYSxpX5b15k9ExmkvaWjOTjbzANtoiDNXoLfUCBwWsp3RGCO7GO2jKGgPndrx48sxex2Unkojl42pgpny8DUO24JAF1ez3tVTiRpQ+C/LuPbi/3MhI89p2+kCer+8kRsq3xsM5JV0XFuaPwZtzp3CgAgJhWvCsAYH33V3ncozdJurB3G202foG/0biBBZzf5X9xOv3WQIVgUtQWYBqCgTT397dW26HuV9LmEWo7BevkidF4VriWOBMKTgFW/AAfh8vM9L27sbtW1EijvodkaG4BM+pGyo9ohxpu+DwSpQPC02vBj4WOPUjiOTtau0CK4Q2KHyUbjSQdlBvysFpFIu3Z9ZVBIdpjwq9hKnX/s5+hbF2Y8UwppQXpYRSwVJWnERp4U1DaWcf/cMDnEvC+jYXf6JngtQ95XH0+2GN0q493C1pKb8UEDtkbIU1/cFyQuEYUy1XOrWiDZ4/fdZ+NXZDBsbk3cXMIW4/yqWB3W5wRYmxQNS6J5Yfay+0V7JbPvnkw6EchXYpMqw5BhkUnRc+ZJh6i2tK5jvf/XT57ne/s/zi88/a1z/48GHp7uDwYHnTg2iiDEbIb+1tB4I5paNt0r9SP2eD1BIXOO/cvhuI9f/XywcfPKhVZPAJM4dnxR+ln8II1xRFZ5FQxFiZDtNWlAvWSoqLKaZ7d+8V7kfffFOeZD2JshyPrx7379wdSlpwi0b+6u9/uPzNVEL+4Pvfu1iYOl2ZRZ5n2CbjmmHz/Xx+322Gb+a36ee7/O/zZIL85vvN8rn5bubjV0a1hg838k3i8YRpxZV5Nnjk21/eXQqQwOJ/k+ddGqpMr49TqI3nixTC4i+ySOP3FseNm3X0a56FRZ1ziR/1CAGEYCgGngc84iRNbuc5CGNec2XuZWyJVideBFfjDa/Yi3onTcNCoOCQbhPXl3hW7hBQ43mk24zn3fQzD97zGN2PeJvuMv+R37xOP90oY9zPMqefZavqLK+eYMp15u9dEvR+ljvfTcdaImwzf34I26HswZ1k78eZ+WG20/Xdes9RQq5fi0AIw8CAh3Ul8eSX90ZsTNABvKOu5BoGFypWJuGZdtwldN4E94R1GMEphSOjv65R0opJ210TeWq+4AJTmDGy6NqMlUBm/cGJdmZdMB9Cr7CLM30cnDZOGDWmOix7Q3EtXcaBW13UA/MCg+d+vddbbYNZE9RhXNY8qIcjrwkOi0C3E38/TI+AYe04P42gTj1NcTje3OmhypG3cgcOc41vPcNELa6r9SXwEWaES4VTcEexOXjytMLPzuXumuBfB+cpmyg1zbJH2YrUs2OFhaN1hcvkTzjYcvny6FWFNcZu+giT1g4YbncxRHHoosiEg2/QaGCKgEBzhM5cKAnN8E7hmPPyBrP6kDp1rUviwX+yanv66JtpGKbuTqlQBoJrZ2fcuHm7i0VDxPERrnATYWyu3lkbCqOQmErxwTfxrm5FGEcwWHBK+dC6tiu/pdQm3zfBTz+AGdwEkFo5LERF+dqbUOf1OXCx4qCZYZFygNiYMtFO3XmSNqE4WlTqADMLN1nC1Pl24Eevj795VBqF+xs3bjUdfI0FqFGeIvCePHpSC9TN/Zsr3etvFIM3FYysG+CijFL+Xrx8uTg6nDC1RoHbAkdg7k6XKEKEqr4gPYFJYQD7s2dP1/VF1kacpFyHhvlQ3cFyHAXDFtYqjMGftT4HUSAsQHbsfZCRilMmovgePK/VYT+KgvgsLSxeypJ3rQxJ450dKLWK7EUxi2JoKsa6CrufWD4crNbFpSxurB4pw8LUXs8DSy2kKT51NyVDGTGoRY/aBO60hWPwS48pk+xAp/oOeaP9kkWtF/ji82cHyzdff91pGhafrnGJYuXclV/+8pfJ62W/1ExBsdW4Vq+U5zwWFqPRHuFZSf+Df/zx5ZoQ54RYmDqZ0nTvP3OTaU9XZv8b3PtpOfH5+e4yv3fznUx+Ms7pxJnxNssWVOWiznX4Mqo1DZ1evIHWuIviZtz8f6c85etq492FS1iZXxqoAktQ0hE6ZZB5TvsNmEaC4fOnYTnvpK3VwsNaRs1nzSd5hEH4+qBOYZ1HoLmEL++bLH6ExTdss81G+KXCM/B+3mmpEbcaeZ/kQ9kKC2qyGTrica1jCEhn2RROsz0vYKv7ddrhZpjrt72fDqwz3/fjzbCpRHATNlfvitONdA3bgFPcjvbh9j343XdBaq7iFa/5zXicuPVhfJTC+Vxm2BjQmLYLfrTsEJpJm7gEOSsHoUNoGg0adRCMGAMh5ChldXh7nFHWcRjLYQRxmKSzEIzcMefdMCjldacDxSN5EeJM9T4ItqX83M9pPAy6dShwA8rSYOLIp7hQpjrEiwdG/krNhpKtfUi65jXi1gSe93wtE+5ST4La+Qzm801tuH8TJuxz9cJOwth9kE2YaVFKSU9ZNFJPf4ULOzYwRZaCWlMSTz+rYgf2AVnvCUGQSNe+adolb23bVccb2xkRS7/iD95YXW5EAHe6NozaqBB+1E2+hPdVn3QPvdld0C+3Jm8CYig9YwDjXApKDzP/2HKsLWy5jeIRpkvAoSeeQOUfPnhQJcPI0ZQVXN+9E6GbtEayFFcjT2sFjKopV3bH3M2o0roJVov9CMydjPS3Ugc+DblcST4O/3JFb2AOlVap6OiDohBhTiCitRTUaT3mfUqKltxN3qaj3yaN7Zy43nHqxQqCCChd7VfoJvAy7XetRxQKws3AoF/6DRrhiQXEiJriQXmBI1NrBBJa8sVZeIRn+RJytYgEb9ZIwCclz3sa0JszfC20EfyYytNm/UZJlA34NG0BjwS3RbnTsmFKg+XFCH0n+Lkd/FEeHKr18MHD8jflU5zlA4Y7d+90SkedKZQUB7RBppiysJZnTBFKqyum/cPbtSHLF++EWPw8Va2ixqJJmaHggdMiVDRlHYcF2qbM0DgrStfq5J2twTcCL+UD72bhsc2Z9Y2ljgJyfSv0n7aleKgXmaJvoze7dSi8rE8UHtOX+D56tj2acoKfOZRNe1H+tA0rkd1q1s84R+bh/Qehx4HrX/3yV50mcxLtg4Tr85RJU5/W8KBZbaMPd00NBOX57370s+XvLr+ie6mEcBAy3QzjZrgwHnDTebcZl9t8nvHLuNb007mfeY8LqvU3rtxkNS4apum9u/DKX+9RaJzHWVaVAxpxAi/KFpb461OyGMx6PCtdt1vDkmbVH1qWmk+LA5g7Yk58CB55+o2rCMVPwqfS0fwmPvzyrocnhbC8z2MdYVxhiXHIN/GHsFhxL+9e8l8ZLW4w5OayvudmmQnss3hGCUN4U37AlfJbO/cbwsbDew4co/4jD15cikmy/Y1OmlHmu5EKzxrWcpO/pxnW+/hRh/VenVY4GrbGhSfMqox3fW49it9c5zP4E+NCkWjitkgyH7A2T+9WP6LAj7LX/HLfdPKM74LNMIJGX5EB1lRcQ3c0vi1OyrEugZVjLyPDG+ZaMyp7/OVXDSNSD755vJyHsYcD1CpAgfFxsI7oMXMCNnVlPeEZoYXLF9NXf3U1n43QjIi6GA8sCTc6sXCv8K90BnA46NqKxPEOfbbd1rpUyBAKYejWcoz4wZd1HBldvXj2YnkVRm/7KzNz59jD6A6eOab8WUZNGUEmXXekJK8hSCi5YaophUAmCJSBpqqQBKcURExzO4xceeJEOpTJESrFScqym8VW5d2koezcYB1JWm2wx4KQejhqWl5zWgSfYMZXxlVKBhynzzqfwogdvoymKS88gUtIdYQPF2H02p9ShlYI2ypNuSeITa1OOjFFBGd4h+210ravp7xOsWmDtIcpDd9F8d0OCwbv3b3fxX2UhGsRSg4Ds0uFAkLpsIbD14G1l7aybZISwgSuLR2HLl++C3kpCletE7lR68hBhI2e4Oj0k9RZvU31JFLyDEyh2/K+ZG4tBiUBnghJn4jvgV+pIyWDAtYdMKm2w9bQDPzqE2jGSNn7TncE1mdPnRh7GiF3P8rD0wo+6zzgEY1w1m1IZ1Svze0cIWyl7wLMdURvwWWnLMPbKAMO8Hr0zdeLI+33WaWigDlobHfn+vL84FmVib39ne5WQQc7O1vpw6HpEJ5DusAfqJFAyjuNAneU1sMH9f0MBqJ4+MqxnSvOZ6FQuEfP2piSSaFwsqmdLWPdj0PKrA8LjAmTucHsDYtFDUxSV+1BobL2x5oba3UonpQK1h07YrZ3TclR4IKH5CHPoUyhgNBvPDo6fnVcBaOWjfB71kO0idfoK6YqKe7LeZTz5BEqab98+dyBbW+Xe6E/VqKj5PP5Lz7rKbsW5dpWbCG4qRhpWawsNmd16kcOAyuFE76cnmv65h9+9tny1//446GE9LCy93bHlKnG6QhlQnEzfL7DkHQ8lZ3MmZvvuRlfHq7tmBjZeuXa2cqO0/H92kESUmKH0LGSHOFhfrTs5HqRj5oltzSgAikOyk83Qvl84ohXi0BeYeJ1hEMFRBpL+hDr1cQn+npCqryl4SkkhdcIGnySDoY5td8B7yrQ8iOg0s7VnjH8jirW31gvAMqRT3+5qu9QIAajd53wX9yDo7BJ3SoNP4BKeZiZzrMK55lefs1T2Lg2i94jN2VLA5Fr3muamV7HqpKhPnnmLtohbl4tUhO+6Wce3Ayb+b/v4EfTwBtvJIDOMM3eJ8y9a8tMHtKMlfxpi8SxLgLOCREtgv/L0xw+xeVN6u1ERvkI75ZGC/yCgx4QlkB5yb/KRvO6bMNxn6IxZHVQDffxvV+rNQRpmEPyYaXwLZHSklF6/F7K9Dnz518/Xq6evl7u7dxa3hyeLt989sVyEEZM2DIJM5vaZmgEZ8voi8dPlldPny/XycYIiuvJ6yTMYudtGNlxGHwoeTttSfmwLIVgRBvqcy0jeyPa1DKJ097xzO22wHabYXzG0oHViDdCPX0DQ7TYMIgYfTJlYlP09OuJh/mc2xYbGA6evgiML3uiJkXo1cGrjILA/qo7IaTt4VhRuCzeRYNOpzxLWc40UE8fGbPeQVv6nsjZm7MInTB1ylYa08mXHR1HCaCEOaPjMMpOJE+/THsl8ZyIuavdUteroYc9jD/MuBbJtZ9qp9JRbhyrfZiySyupFzh97tz45PAo4RGG+JMdEeVT+XXnVPIjSOVDgUCLFg0TThZ9skDoV2hKXQ0qfKpePyW8CW3CFVz6Rc3wW3sVwL5Wiyb39m9lRH4/ykFoaC9Cbn932YoQu7abPrlvqsTixPNaNN5EML06PqxghL+eppsKoWtw2Aar6nmswNzbvRFYBz0TcG9THlDhHYIoKNrH6Fff7vbQ5GlNAsWq00mliQhn+Au91yKXsk0dnp44m+SoO2IIo1rE0l7WS+DLRtKUOfmYTtHXwWiQZHVv0Fn6v3nj1vLRhx+XpljPyH/9wxHsFMmd4Ly9PTgHQ7c7J86tCHALjp89ebw8iCB9cPd2aO952vvqcvfurcJ3dPgygh6+nWb6PO1tqmQI91eHB0FD2mX7WpXpc+tAkm8ovltmj4Jrys5pcISeKRhkEvqiAFEAHZWu7x2lLAs1x2Fftk5HwU27dbG3vpp26DRb6AOuTZNR/JyDQ+mzE+nV0avS1dZeymkXTLumoqwQpjPRpm/X6J+mb3v6cK43d6IU7O5H6UjDh9dceZ00B2mD8J+9q2nDPL9OH37jK77R7a++TuZnb2rZcB6NhcWmZKyJ2Un7fPrJd7q+5FX6+uHBSxIkJH9l+fDhh8vvfPd32r+/zIAKLB999GHbU9+wduVvf/IzB5atSghLyIYS8m2ujH7D6SgVCpi+DkdrSoefysZ0U8hMIfR+PtyIT/BNgaRrj3ieCb1/+Id/6AikGlzCCOiOXBrPqGlokx4Roc5/UVavgTHx+xhE9B3OspbjirFhTCMteMOiex1xZswB43AIptYNdU/4jDtxUbcm3EzHed4MuyjnvSvnfnpupp34nkJdAweki3Du/TTf5jbDNy0cM62r9p7t+P776WY4INz/Ji/OhNH9hN+9sKkAiAMeNKB83vNmuTPPmd9IPzrlbHO1y5v1GreWM9INBXhahYrDlF7FAwcDyRqXTittLR3xFMJCinTyq7VNbm0EdVtHyGEOM+6EhVLw+NE33aJq5GIk7GAiZlGjNQvVjF6MGJmspcFYD56/qAWBEvPC9x3CYORxHkZi9OK8DaMolpbuzQ/DNHIbjNkqAbi3mHLMHwOoI3PCMFeWCTAnmioMfCZeR7dhcNeSxDQDq4tZGltGdyIATUfYyWB0xfJhnpjQGWsGMhIyT8xqEPxhrkNhXHGWvLUoE7BvdZh+0BacdwTXA3PKycN0ibl2+PIsfSLX37W2IbCwOhjlElLmuruwNumYqMFDEKh/6SzJwUGB6DdVktbOETTMjA8KNHHz1u3cZ6AQAaMlWRi67kM75zeE6DjfgdBHj+qUgCoCFGLnRzDLE0JGtqYGCKHrEXzibO2Mr57WipafvE27PPzgYXEiX1Mw4fOFSd6UwtPQAEGGlltulELblgNFlQzPKG+/n8i3VXgcNS+53UPFfQT2ceo9+pbY68AK/PHtn+Gxpsx82VeO6JO5nehHWxTCnvgamkAbaIRVrB+3S757EVxbwQM6q5Kpzmmb2a8pctoE/am3La/S3rt3d/nggw/bdrZyi0eBo3gYMNqxRPDDwcErCkNkwo4jwwetUwgoExQFSsaHHz3s5+rt2Pj444/aT7rW5OGD9tUenpb8HBJmdw0LC1xRHJx/0TZPnzAI1fnhPIU2jWkRiqjtzcIH/YdW0ge9240SIM/ys+D0myeP+rVecS0c7Xbz4NlWcxYO02NPU2frQHwiwDkzTjUFp/qpDzziLwS6xaHg8K2iEPNyO4rksMSlQc6jOEaZOXzu2zknSyivu5LwIqfi1oqXvAz4WTG60yrtUotXwhkAWK5YvExPWWzLuomWfL0Y/Slf/b/48pe1BFlQi97Bb/HzrTujH/2PP/jb5W9//LOhhFiYunlOyPsOsrjJ+CFrWikA6KrjzSu3eW2nXNPO5800/Hjn3/AjNTeI6OnjR8sPo4jciRbrA0MaFdKllDeCSO/oVefl0lZ9N6azdcf814l0psRTHmIaJitxzUWq32Xp0k2Y57M8K6zKwMaVAkSz58gf0Qcc8ZKmDOmaTbMa9yPbEc9P0Rdx4ufzjAe2wic/P+WvdS6bySv33IBRXWf9xJdXM3vHzTBX8bS5tNONtAMXm888t9n20o1FmANv3+YR9IwrD+nREqdsdZCHdxMOjMk9pjXzGeXG59c8kqa4C1gWhHIz3mTQvEhOCizdwEm4ujKVJznGW+aV8rQr5pWXVVQ9j3qHWUZozc5vdFt45K5e8ZhWGWDySy41K3cdgTZLnursmwyUEUzQvL8TM7/86ovlGwpK3hlhfPPll82DSb4r2RPXug+MyNqKHgAVht0thVHWwfEq+Sib8Ds9P+laCwsdy+wjxFvHAIsBuQYhESRjx5A+0fon/Rjdjm9yUHQIFlNARxn9UEB8Ldb3KygKL6MgHUX5MAVTBSSMmPWAJcd6F8W07YvXMLQwMQsIa1pOXd2bqybMCTg477dZApOpKCNmazkG8/PRN6PD8UlxmLflkaLmrAT1HEpXRtGBDc63IvBZKPphwdSvOwcCh7a/skVgR8FI3U98xTZCy1oII078hkZj/h1dDb7BcjK2MGK2SEKYvEw53Lh1o4v0rN+w9uPBw/s1szu/4fa9O4uvmFKmPN+4RSnJNcyawGW6t7vgg48/GDsyQhfJvMoJwTlpugth1RE5BrmUPSekenAoW9Ac3K9np0QAldwDqB6Ahiy2tV6ho+/UXRnlkWlXZagUBaTWp2Q2ps/OOsVl6ouiix5Md1lsbJPGTVMlgQEdoHWKx80ILZYRiiNYK9DWKRZ9Wt8W1q2pyU84Af/BBx9UqKGP9s20DV6LNju9mDBrHgh6O5HkVT6ijGtj3QP6pwCjPUKW820Wu09YOh5+8KC7Tyj+aOSLL77oVExxvKZ1docy0MQ7u57iByxReBMXHcBj+33kgh0pFH3PpiC4zz//Re73q/DYuk0pZc1gLSE8TI2iL+s3Do9eLc8OnD0S6PNnXZR6pYG6lZaFweCcBY3yDt/6iT5yYztln1jM+6oKBuXDN3/0e8/W71gcTCGUJzh91LBKYBQWinhPH079KdvwfyN1AKe087A7fU87GPjYsfPs2ZPlcQZTH3/6yfJ7TmwN3E/CixymdhJ6e/ry+XJ1+9ry2dePlj//679flZDVEgKl3+YglfkageZvEOd67X2cq8bfDOPej/Nt1+nG44CiXbm3rm97mtzPfvKT5auvv2qHxoxFQKwYa+7i28Na6To9LqHjYLL4ECjCrvaaMNEQHaL3USvP74FUGEYdLuEdAmjE3Qzj7ekfYaNjzamaEbaJYfFGHiN8pEd8A7fz/Yq/i3hxG/dJ1as7aaugxElSAbu+l4d3I08hl+m4ETauzKsYxKjPppI4GB+vs1dZSBztPsM9e4eptR1aoGuzGO9TJsbRaajE7cv8jfDkWyaT/JKvkc0Y4Q0YGjX1UPaIE590I94Q7t7Dy6TH6cDEgUH64byHl6EEzTQDysDW+qQN+8sj3KQsi+tYIvKyCkwV3cStZcA1SZsPOPMquXYNx/W888XTcTjW8fLy2bPFLhGWEErC8whRJ3li/EzEhLoxsfltH99yUuQ49IiAISxMTSbf4KI4iLC04wazqlAIfs4zWiRoSvNhMKwlmI6Rr8VxGBivX5iuGUyeEpeMU3ZeLNup486VpCH4jWwPXtUke/LSIVKvyvgoAM8eP6nyUeHIqhDm1XUSyckaj+aY/CiSNaOnzkZSlIqPPvywZv6u9QgA8EHRUFcjbfUJcdTiQpnrx9USt4oimINb7VfBk3J82RQDpXy+OnxZJTCIqtLxJhF6wNvqr0XodKtr7q/nvl919ZyR6/ZeYIq3RdXIVDo80Y4TV0oLuqXJoV30d/vu7SgdD7qTgWCiPJQUg9ed5EE4Ob3ySojCKH43ypFw+XdBafI0NSitUbFvvLDQECAcQeEI9H5mPXRIYLm+eqlNT5BllRDSzRRbskhaFpJBnyGEChGWPQKR8jsE59hWSoCyHsloP3jAI1mY0AIBdytKBQXEdB9lhDDzXZ0QUGji1WijtPvJK8fV2/I82hmt6CNG1uFYbTe0MPuefokmKCOEvp0artqyApjiE5zoL9Yj6Ofae0yFpZJBD8Wva0NSH9MT+iFePNrgahU698qTV2V60orvdFH53Un7Pc7AV/6UE+8rN9J+XZMUr0+1zMSZSi1ZxEJVeanjpx2lp/D5ai3rAeHsaPQvvvoyStbD0GSU5yjg2sN0YBXj4I/CRNiPxagUmPEl450ovq9fj+mssa4l8lk3TX+7sbOX+yvLs5R1EPxcTYOzUu5c3apiaHpsN22lKxhAmBLVP23tdgaMwczN27druWCR6XqkPLOeVTkMPYhfS1Tan8Kvr1r3wfrx4x//qBa7P/rjP2of+PkvP18ePXu6bO2Hd1Hsg+vv/mffXe5/+GD57/+Hv1z++m9+uCohf/pHfBvw13wQq/dUeBAaQUTNgF7qEKsfLHq4yfg3r9JP5376+cwNQSZNnvPXrPNEUN3IKME2qf/z/+n/GOb3dPk3//pflXEhUFsZe8gMIkmjJ0OpVoiC7ZZFQx7CyXNHel4nvKPblZimHyDN+xnOjWdBha91HCVxmIQwghzc4k4BKs1UEjjxJo64IZDFI/hmOaPczeu8H/gafuKYR/CcMOUNP+JwM954HHm5n/lyE7bpL+vwLlzcjDPDEWrhl+f6nmNKnunMT8uzi+XAmyjFV97pwLxk2sWVto1pjHKGAjTW5mhTvG9YSVJCw9R5dpriNZECZeMWzoTp5BjHDOeaX94RnuayLbZqOSKkzCTufRd2hrkaURiNdxtihIJrF3bF1WpgjjjKxmkEt4Wi1m4wkXbhZgQ2Rk40O6nz9dFJGQjm4MwM5RAEBIMPbmE4A8cZWTHvhinDLEUEk8Zs5pSKLabWE1AyhjI6aFNcsPeQKPnBGXymvhiKVf3qjcF1S1/iU5Kef/1kefHoyfLVF19F0XhaYWLxmVGW6RdM/umTp1VARp4rnKkz/FfYpJ0NCNRnwinc4jyHF1lToE6Yvb5uaubhg/tdyCacwkb4dSFf4OvgKHWCCyP1o4waCR9z8AQKftXRHTO4RYYR9JSQHi0dwWBeuqdN8mHOplnE2wvDv3X3TpUBFLUbhmydxJUoC9YMWPjJtExBYFFitagVgzBMvnfu+Yz+nTJyem+n93IVvwJQORkJ2nE0BOcQYmi2bZVGNT1DeXIKLCUC/VPqjEifOt8kkQiJKuRJQmi9Ph9rEbYzAq6V4Uwbs+4OGqd5sdA4a8VOIF/G7TQaeki5g0cEltD71SgvN1M3yjClFY370qqF09bfWPR7M/WmbFto/DKe5cMuINvKKTr6gbSUTwtB7epxvLwRM7pgnTHanv2a6/3Kr2xLJdhY+ygGt2rdCm2HPk6iWHfBaujA9KV+X/kU311FyYerEo7mQ8tjXUbaKvXyTOmzuNSUj3qbfmD1QrvwWKUj+bat80xRt8CXYmuXC4VAm2lfeQ3LEqta2i9laVtrXuRhEGHqjQL89MXT0sr90LzpF1YQSo9+wsJy5+695Xbq6kN2X30dReXhh7UkWmxtF046UK6DLzjnhOJnMbtdcxS/Vxm44FX3b9/p9GT51UnaLHBbS1MFItoA3N2xiyX1MJRB/1U80sbneFBgtQ6Icssy1umWEHKPw0+8WlBypRi2Dyb+x598UsX7V1Gwvvrmy+Xew3vLvSgcp29Ol3sf3F8++PTD0v/h6fHyg7/70fKXf/UPl5aQOR1Tgl39FFxl7kE0B4gZfuG9GK/fcfM9N9PPK7f5HjOinWpIAiwRS5ChoXSkky6wgYS/+I//cfmbH/x1R02ffvRRGaZGCUjJS6ZDuOo8w4IlL4xvCKMqG/G9D8G5YhCIe8A24Rv5XF5H/ohuwDzC3WMcvGfwzyrCE89NHF6WM9y7OJDHuL903lNkLttD+s14796PvIVNz426DzhH+gbHERb5v8I0r++n34R5Mw6YPE8/w/PfzTt5QG2fc6ttxdYRpJPPaO+BL27mL7zP668MEx3GU0aKt/zm6GaW6TfjKaOHviVu4civZ3z0PmWCfQMOzIvVgKAmAAnc7iBZyzLSo3SA/8k3j8okWEcOfB8jwoKgf/zV18vVdOLTMIjTgyghdlJYM/HsYDl+8aq7OI4PXpWBWPzFmhAu1p0Szj4IBBHEKfvIAUMRRhkZu3eok05/+IpJ+E1PjsSQLSYFh+10xUuEkjo5R2IoZa/zfuxiocDbu2+BJUXFsdiOMbfwTB0pJaaFvg4zefTlN8vhs5fLN1/lGsZonpyCQBlgjoXrp76nQjBFWHOYMRi6FiDvuw4gHZIQtOCQFQZujQSNDq0h8RXaHu6UfGoqTtyvw4SfPH7cqaed1J/SQagRynBCIBAoBBdmiKbMvZ9EyBJMlIwqChGCVxwwth4yNg4aM0d9Y7l5LwrDrRs99XPPNfEpAUZv+xEWjsLeipDZv3OzCoj5e0oMi4gzHXb3R/4Ey/Wtq1FC7lRgoVOOgtGptwguNEqA9gyHvANjEF4a9URgdkFmlFHkSbEgHF9GwP/iF59HgO6XD1ovgU2yhFBWCNYhoF+3PV1t5SQoe1IvOkjHE2cvdXFPWJv7DzlUsOybOoiQQn+saWj7nrU5acvrkZSUkB4oF/q4E4WCwv3y6bMufLQuhELCykXJ0DfAoRJjYWoUWVOLaVuWGvTxYfi32ms3/Q4tgRu9EMDge/nqoHjszpHENjiguLxK+F7e34yiZ7cI5dnUFiV0LMrn8eJxqiyh7dRZlhWKgcGrxdlppb6f5dfSlfJNv1CsKawsIlU80o5gwBs6/Zcms/sm6F/Tpx8lD4qGeBQXB9J5x0JCmUGrlCr9Lt21/dhgbUzxDEE+LYiUW9NRoGT5NyBhTbKwWr31QVOxBjo3d1K39Jdn6SsGDQ/v3Q/uQ0/aIITiLA/Kh3Uhd+6EftPu+u/9+w9KQ2/TBk7YrWKo7z97ERqOgood4IuhT+1EnmpjljLTzzdsI05t8fQeEx+8ou/tva0o8reXLUrfzf3l/kcP2keZg0MRVfb+4i//fvmrv/7HoYT84Z/88Z9970/+OBlh2v7P38h8+MHQx/XyvXvuXQF06eazhnA//XTzPuKhc3dzcSDi0cgtJVmL161Yacy//9u/6Z7q3/+931s+/vjjEgKCqm1xVUL4AdsUvOnoeRI2rvIernI7HjFNeN4XqvN5wHYZPuMrsI2xZqa8Zrr6+TzyGfeSjuQjznzmh9LBX8ahQEnr2ZWfYTM9t/keUW+m4zAibsbhZ3r1GXUEw2izWW9OGM/N+m/6y/CkTR78WPCb/PMOBVUpEIaLrrgsCuZz4xabpYe+c59wrzvVs0alSPCjTVKulCudttMElpFuvJ91ubyOunpX5SN10+kIYVMfxxmppMZhsAlLZzcnTjmxMlynf4RZheF24VcUCCNGigAlpdaRw5OEpWO7poPbIoc5OwfDHD04KQ8UBnDfvnWnAthx2rZ/2hlh1w4TJ6YAgzdu3E6HDpzRpx8+fBhcRqkIg9m6llFqkHz1SoRmGN7u9n7T6x8sA0bFFBFHobunNLywhoPJHLxhXiw0Frk+ffa0X7PtdEjqbYtq1x4ExvP0TQWZ0sA4O72hkYIDCzsJEAz9Ap9tn7Et1jocR5qbWppfPDUyZxmRxcGLg+Xe3Ts1G1snwzxMSXn6+Mny8P69KiA6rxHj8+dPaz63bZSSYF7/zMFNgQtsQS2ChbI8h/6TdteIOvnfdER3cGYb7jyIiyLhC7Dycs8SQnB0h84az0ha/pQFFrzu5sgzoUdhGQ1wtbjEj8zlawvtTAmuchscBmGpSxShMB3CvqP1tEHN41FOXzw/WO7culuF5PPPfxlaPOvCzB1WjuTjy7Do1lHoFVgVikOQQmQtibn2Q2/B+b0oRvejPBk99wyLvEOPDsSCJgoCq9ftm3dWS8WgBeuMKCWUD1OFpl5MJf7iJz+rsq0/vHj2vH3AFArBhu577g1I0scoBhRB610oA91Nk/cULQoFAc/iQYCpgzjyUo/R/qGH4JCQF0ZZolzdjZA7PjlKHqwHd6qoUDBMwYhnxwoeevu2Rc5RwNMH9JtaTUPDYCzvMzUVHHYqUj9OGAXI2pw8lYdqVjCgJfn3rKWEDetuBhDBsd1bpijmolZljmk6ZU6Lbugp70zBsSKY5kMTFC31hhcDaLA5w6PKYnDuiHfXe7dvd7DzLIrR11980V0/90MnL588W549erzsB+6PwhPQFmWv5xjFTxp5GBqyfbvw5GqBsi3eL9Pe/SqyNkg5YNPPugYoOGEYcHS9tkVzTj2dilAHAKmT9jPNaC0U5ZwCRxlRx2vbV5fj0/CZ11FSwo8cpvaDH/xo+esfzC26f3L5Kf9vc4OBv3t9328KoW9z8/37/sLlNiHJi2kwCLoIJlTC8EII5n+N3ph9f/rjHy+/+vzzauyffPLxSkARtkvSIqzAlH+5hAEGgeOKVQ5lRNlXQ0AV9O5znYK279JAvHv1mxq6MM8zHifdFGjymu+/zU1cbeY9heJvc7MMaWa66aeb+bauG/luxtl0m3XkZhrbAYWp86z3FCjchOV9N8vquyoKlzDy3GZ5rvN+5smLO8LHe/7b8pl5Tb+ZNzc09tQn9zUdmlrJNZkMWggzDEGkzTJCNTLJvRGcrYDOsCjNRQEY9DSmhHREIwrTEBRhnZTConPyTNt04Y4AU0YXB0Z206X4lKbiyS4dPMzBrgajawKsp1NWyNt5kXS5dyqmdC8twMzoRbpj0zaJe/26+XIjavkFxEhDW/kIrq11NO1z9p0LHxp2cTHiYrwUD4eDDWHSaZrU+aI+YUwEjVGr7am2rjo7whZBjNM2Qhm6sh44w8J0RMtTxxQEZxiiUerN1EWbYLAff/RxaOp6dygQYNrVKNn8OSvJ119/c9GelBoHSrHAEFa+2eL47cIRhskiYevpOEo9zD952X3jK6AY4v2H95d7GVHuRxjduHVzuR3hYoqFWXisAdke1ozA+DZ8IAVHuAT+3HeLN4FOcc+zMx6kU8Z58MLszpxNsbdrwkjSepgkb5sSRpRh8TDrKl2hDYqoEa+4+JOWodsJo9Vsb+0tX/7qq0693LvzMIrBXtv9/CxCOMJpfJX2RUANboMz/dSR5kb18Gv7MpP+3Ts38xwFKnzvzLkWV0yF5Snl4nmUZ+nxVutmKKVG286DsEuKAHsefssqdTe0/81XXy1fRfgpgxLZeoROHty912f9pouAS1+sUXFBxkHaUN8i+NL7gg9TXWjZmqRrVbAePnwgdgUhnBH+8mL1cCXUWTIoCNwP//EfSn+3olAS4ujO6aKUEfdVRvKewCf4tJdObtsyJVZ7JdP2UzSmTPCSL+KC3wJLtEkpoiSAX/hUmMAzFi6DOYp/eAOlD30m5wpnPQ5PBo+ytFmfDQwS18JSu2a6NieDBv236y3SLw8PXhVv+g6rFSvhrz7/rArixx9+2PBnXz9aTl4e1frxQRQQyqwzOtCeg8Uc4GZ6sApO6nBw+CpX1r2d5WmUTEf8bzsjJrCVDoMEfdNgxTOlmaXMGjC84eOPPurUKX7hGHeDLgvGb4bWfBKAQYCSv5++pg+eRjlTd1YmuDHoiCYVBeRHyw/+ZuPbMQ4rmwyemwyfxwim/za3+X4zzq/nV3qM+5a8Vo1SgzWf/LihQIQIQlRGDIQ8otcRPvvFz2sd+ff/7t+F6KLVnbwaZbZcHbs5tEMIZwbr+zwLF88zAkYcI0HC/BJWeBKGL2EyQBbX+6bP86jGLG/ALs+WE/e+YMQsJMQAuBm3dd7w8910I5zg9W68fz+NsriBx19/z8mTQvGbnPc6ybQ2JOQdOKabME/lZM0+4Sk772xF3Kx7/+deOr7KRt+MvDhxMQKdXQqjiHdhnz7/BM37OGXN8mb+RmXznktO/c9JxVcBZReNM4qsuThXeGZqNAqEVQxG3r5oSvl1rDRLxfNnT9vpuxAv5eykcypXvj6pfuW6hYxhRAmjVNhut71LAI79/gQf5cK7fpcD8wRz6tJ1C2EcPduBsAmjqBUpgJu7VY4yMPTtbaMv0y5Mpvm5qlvoVvqe+pk81OOahWnJhzCkiGhD0zP6yVjLFBpJXFMnzP97ys17MO/eGNsqCWIjfGsuMFoL2GwxNVq1uM68MOvMnbt3Ox8Ow6w/ynHYkRG66Z7beWfkiInpY9qrDC1MryvxE+ae4tE1YMnf6NNIS/s5/Akjp2wQXoQES8aN2xkp37+33PWtl5TRdR+pJ/OwaRcMEfymXex4oGg5X6Nz+alTeUJg8W4oIkN59Al2az16mmXaigVEuxtd41XbESamYuCIcmL6i4DqLqbU2Rw76wfLknYau4cyCkZfLANOx82z81RU8O7d+xHsDnt7FQU4I/OEffnV110vYZunZwM3wu8OpSOKFuHD2mS33/XrUWhSR3Dazqp9KJqsHXjnV19/3TURpvP0DdMD/Ux96ID1zfkbqWCV1K+//LL3jt9+8eR54r9tudqMJY0QBROrm75IOdUmlAk0pt3gEE3CxeHhSdd6eFeBnDbQ/xz97f7BgwejXndu97TTZFk8Uua03YcffdC8tBUahHPKRK0aSY9PC2Np4eBKORM2dX329HFxoyztZB0Hq412ppihGeXrSz1R9HykR6sWFrOMXSiaoYegsHTDScPywXpFUcHP1Eedu1YtON5P/yK7TLt4fnlwEAG/1TZSnkEQS6nB97OnT5ZHUQIpfB998LBWiKPU9+Gd+8tHDz9s21DgLQLG5bQFnsCjaxa7l1FewOd4/+PU5UUUoGuhhUN0FzaJDijGFD21YHnUvs4BcRqq3TgOLzP4Z9nCKymShCQFR98wLWkKODXuompTMJRC+MJXneWiz//gBz9e/uKvLqZjxpoQhW26+XwpaAYDd930M+w/3cmXH8K4aauEEOTDubb81SM0YTqPURSz26PHj9LRb3YP/Xc+TdjRixBZOlkIdRy9bCQczQzxpgNiwqE3+KqTddefJGcwSIPpaA1at0b1tutLgoMyJkpE4eQDv9TqIMPmTQh6EG3cTOVqlEcTHgBMZcHzDINn9+KO9CMP8A1FSDwKgNDL9wOP7sb73iVg+ktYhhKinPm8afHQmUYZI89Ld6mMzKt8ZlzlqjvhBjM6GSGbyDVfFwYw5qczyK9YCf59JKtgxxuBwid4Jq5GEUOZmIphMJkyCH5KnToFb6FmjIc1TBwdjwNvYU5Z2g1MplTsKNHJTKHpvKYeKLgODDLqUG631Ca+d0YXLzIa8JGznZRnVYuzKO7evFXBah3HMD3vLeM4bVswI2TzTh3tud8NM7EugfJxJR15O4KWYN+KEnE1gshBVDth5rcicCgl5xFIjgp3tkDUiNT66nI7TIg5niUF42daNX3Aw60TMV8zxzjtMTiAm57+mPbCDB3IB68Y+P6+hXoW8gW+jGCY59FA59SDUPg6Y9K1Kit52dUAt9YlYNbmluEK4+qOmOBvqw0xlIkeSpVwB0VZUzBGipQdTHkIHYoQiwlaCIWn/O2EO+raFNJZFL3npR9HPqNbizMraPTt4NJUA7i12617t5cH4Qf9ImoUDZaRTk2l3O3g+cqqdPT48tJW6hm8qxMloPAFNvDXapYyLPJ1xR+K78DrwDikZOHl3L5qkXHrnsyMGFl4jGIJMtNN8vfrTqrEN5okl+HIqJPCYrrsVgQERcV2SQoCawQLHGFiisE9XmSB/m7q86FtrCw7qQ8hjIWxcGiLrg+B/xRp4bE6+OrsgQOn4gkDVpZHj4z+z6r0OL/DWTRfR9mx8NoaA7u0bqPvxH3pnA6Kb/DGcnLfjo/wZFM6Tx8/HrhLOdrSGS36LGV+TonshW4otxarEvQsZWCk4Nsi/sHDB8un3/lkuXf7Tur/NPk+Tx7nxZd85I22TBsajWuztkXwQ/E1fUYxPc+Iu1P8QbJFwBYon5IP5Q96koEKZXys5QrYfaZEUXgpKmNNE5EweKQ+ZC0EpZNCwiJ1fmYLLusHhau5hxYp6s71cCYNxTyDESIpuKC0oC3loxvlWUulrWzHt2C4VJTytKt1Hy8PXiz3okzfCg2zJuBZ8tKuYwH0lS727FbfnSgO+m94k8GA7eC+O3MQhePew4fFz2P1Ra9ph9dJtLUVvF1NHwqOtYWzhyie1p/YNj9o9Kz0TgbDmXjwRKE33dLpl/CTaykfrk3T7uyxHi3Boy80p8aB3UBKP/6Lv/xh/IYSYouuDvlP+U03hZHgzVebz/N+CrSRZqQrIwwwZY6plI41BcaaPA21XhFT3qsAJomIk3PNPBr55PTV8ru/80k6XhoxyPfhK/vSaV2Yl21MafE13zF60bmBU6Qk/7DZmtIbp+GBr7E9B6aE8TqX37zOcH78G37gwFU9hxLheeCCUEWuyS84EMezdzMdX6G75nGBm7yf9/x4L02KX9/N9no3nvcjbAj0Ea78TS+qcmeaAdNMRyizDAxlRRghGNmWZ/UIoYmQNFInlwJlhOrasJTtucKo9csr5a7vOo8qDPZbH2GUkpST38hKhcFIoLIMgB18BIKFYcoCX7Oos4VTp09mFQKEo46l83duM3Fu3owCEOWBoOr3EsIUbInFXB3UFc6zUG3Mxe6Hpm6kAxoVMFfPg4hu3r293Ll3r0rI7TBSoyFMxsjSAVXWHWAERuhdL5COz+JBoKPrWlAIM7SeePth/k6slKc1HpibfFgcOteecnbS+VlRnJTZbaV53toPcwhD6Mg3zNnKerjau+lciig9FoldM/KLkE7c62ESGFdpLnjrGomkuxrmdK0mYiM0fWgoKOg/2RWPmJKrg48wREZoi1FNvzgobTdKQr99kpFjF9WGuVM8bBWW1gDBFAqmbdphHGbm0LAxQqNwjTYfFitCpi71teDQAtQPPn44RmHBA+Gze2M3+L/VsCpQUbbEHzuzEFbJoPxHtyXQXCkOXozTbVkBfFAvMIXXGLSAmXJkbcSb0wim5OFsjADZhcZ2hWDePSAtbdhvpISW4M727NPUfR6XjceY8hr9McItAs3OpU7RJC1Gb5RsHcSTjNqNbk+iiITcMzK9m/bZqbKDfq2XM/WC31G4b0SZUD7lR2s5Dn1MGQZvb50Vk5Fsyn70jYO6MqoP3ZnvrzJIIUsdrBvZClwP7tzrmqeDKOHeEaRgs05H/3kUheVuaN26E8zAO+t+9DdTNDf29/LOt2Aol+N7MD1HJG3h20Fw8WkGkhQQO6OcCXUjdWbqdxW/0zKJy6FBljoKK+WDJYvCSeF49vJZ+kLgTzpXO5FYyU/PU5cd/Sr4vaJPBHfHacfU17TFsFgF7ihm4KbQUB5rSQyN9jA5ykXoS9+gkFJlrgYGgydWxr3k4yOH1kqN82i2Ovgip1iE2gdC9/I33UVxlK/2RxOUtt08VzliubLji5AP3Z6eHoVkQ6Npe/RrIajpJ9vLowEv19OP92+HF9zwccOUE15G+XGo3mHwvpuBy7UoG8+iOPrS8v6tOz0SHm/R51jp0B7LDWVDO1t/4syj26nrtAqXf4eO8Tx817Hx1/FB/Syw90wi62MQadDd87egPdCTF/gDefsXf7GhhHzvT//4z773H77fTv5tXsLpp3s3joLefTevU8DO580rN+8xBlxh5tO08RUliWJ7EYuExqOxP3x4P8h4vXzz9VfVkF+9eh4kOlnvXuJq8DF101PngvDp5JX/F/cadLDSlJu85QnJ04Fj+imk33fzfZ38Np9XN59n/VyFTfx4nl75gym9i/PfdP9+WYNILvPUsWadMNyhaAwLCIcB8cKGSVInTR3UNVeM14g8EOcxOMC0KVR91xZqPiAqVE07yn/fzTBwcJ4nHtzP98V1wmUoaIQPhcm2WYpjJUZhipcoj2Ad8Yfv9ELqSQBgzBTdRCrjAYMRNaaIkfl8N8GIqRp9GaWLPtdKMI0aoRrFuEeLUIj5GDXxmCL8gMNI1jZJa0xYEKqcBVaWkkBZBtU1E2GeRoRQgrnwwsb8d8Q5oZnLVhiqcyVYNVgV+mmBtAMLBsZIgXD6ptXoBLO5cSMVzHkvCs/Nu7fCKG4OppV0mKRvjmBIkZtp82th2JScwBr8pgrLcQTX4eEwZ1sHYJTt0CMC2lQKpmz7sKmhO2FCTNcEJqFjesCBSvBCIMExhdUICe4p5WgQvamv5vb1UVMJXcAXvFbBzXumbtYO8/jWnRxFMaDA3r57s1alh1FA1FcZ5rrFmUy6FiUNFXrpz33qxg1VCgeIL72ZUgl+ciXMLSpW/rAKLcurlz7Dn8QJYwHyBV5z9/CCacu4209DO/qddUemAwhidEUB644ItJgcuygTbys+rIOgVA8eo68xi1uPgE47dRbaML1iCgaO9T4f+KuJH64CN+FACWAx8pwkhZdlRD8YaxIitFJPJKl/EDCOBwcnq58kLB1GwQjhm2++Lt4cvAbH1ligrSePn1TBfvDg/vLkyaP2JTRtTYRdK6pi+6npkpfJ2zvKuP6kLsqpNSZlOzvjq6++Kt3/q3/1++Ux8rF+Q58YivRQCqzr0I9UTp76FnroF2WD2WacsjUVeYE+4QhdUQZYZOBIO3TBdu7xLIMBQMO3nS5kB85HyZkH1VFAEOvLKJMGBAYKlAwHcZVLar6UDwT0oI3Q1OjrFNMxLUSRVa/yrKT03CnWwGjakcyDC4OHngybuKZAHI5X/pr+rzw4GNx94AIdCW7d0t4WOl+7lnqEPk+iNO/fvJNyHMx2Nbi/1dNinQNiSpDy0S3b4Tm2bysfTHavoUtTq1fDh/DRKmWBlVXIGTamYPAUVppug09ayo+6GgiAGd4oxug9CghryGoJ8e2YP/3jVuPb3BQM3BR48/ptbvPdvJ8di5th8p0Cl/l3Ou/HAWMwmQYKQmiQuUncjLZC0B05pfKPHz1KA19bPv7og+Uf//GHQepYnWuuF+NRWUcvYySXLvkrY8KJOaljy7x08/3mld/EBzffl8GBeXUzPifNTDevFbQrXt7Pcz5v5vFtbvPdu/GkG/kIJ7Thwn07XK4UD2HcbAc5wELvkkYX0rlBMxSQEFnSGKnqPDq/cJ7iIg0hDPxAEACScL2fz66Y+nwHtvff566jIw6GCH6jITG1k3qlpKRN3ETT4WZaV8y/zZk6jbYX3/vhxdGRios86kw0d4KCmdeWXDGHGT1tl/zQXX0UDV/8VJa5fWs1nCNhZMSSgTmyiGCaFn2af8XwOj9cgXI6mGEY1xgJWZBoW6XFgpSa5Gy09tbCugjgrsPDsFCXBdoZ5ROuV4zOMIQw9MA+DrtSj4hWykn6AFPtm6Aac3D+xU6eU2jb0FoUTBR6zqJkOg/g9MQR8IfL86dRBo5TVgrXf3xp9vjwZRmUz5BTwhymZq3Wpx9/tDivwBQIZoMR7gc+fZGCYZsl4UaZI1QouvpvKlDaImx8Jt1CS2tLCKyOHNPXWZcoIKaRUCHGH7Wlvy46/ehhhYJttHbtXEv9tUWnuyg5wRwaZd3BWEsU6Cr0MraUEkJ2i9iCaqTHcpGRY0aIhADGbJ4cfVFKbY213dG0yzyqXtzOjaeOlJqu/4hi5lskBDwaQuPOUKk1LzDYFtk+E1goIlX+0Wze1SIWQUOpoLBQPvAJwtrOllrhcs8qQEjoSwRJ+2+qRgmpMhb40F2/fpp3+jp674flUpZwa0TE0XVNWTO7U25YCJUBB+riqG71mMLQFIJ2uvfgXhUCU+MWUVM4fK5ep/rk008TttuTSe1g2YoSWeGZOoOVpYtQzVPpQl2s/UDlzr1RdwoserXts1uxIydMHaJvfuxOsZD7uAqnMkwFoHvWwlpe9K3QgXhVPHLVHto0XLFKBNz4Dk9eVPnoWS6RORZW2k3S9VrKS/8MilsPCot36HIOyjSAvii/2d/16xQaecTqMngsGMaaLrvXhjWGkqgzGlRrI1YgfUkaeKDssTRoM4q8MH2+04nyzK8DxMCRJID0T2jySX+4SnnM09Xt5eXB8fLs+UGqe315lr4OFtMsZg5UxWcZTJPht+2H+mDai5VDvbWV6Si7k8bZOrfT/1gyT8KbWE+vLs9DBzaLiMuSDUforwaC3P/gBz9Z/vwv5jkh62FlkPut3j+Yi59h79zHqfj000H0+56bcd6Jr/dwbaQgKo8VTQ3WMATf6Ixp/zJAK4N1Cua7f/WvfjeNdb789//d/2P54P4HnZ/XkE5ywyQg+ALgdHR5EGCaKYBVy+c2Ydt0YNdx5miD24R/1g+yp9vMy7t5lQ9HCVCfGbaZl/tv8/P9dDNs06G9bsULPrQToeRwHZ1dh6g1IOEIITGTH+bHzKczWUAmLuGWFHmnjI60A69pAqWDdyggwkP4OmOea0XJ+3Zy6T3nOmGWl/v36+15vndPOE/YXIXPd7lAQtNj5CozcOo9kvYcbTz3xq+Ul87ByiNvzeF3TjedfKYjLFjNesYGppwyKRxGe5gAk7mOausoJm9HAYbQDpl7o/YykuRJ+SVs0MrRy5GfcjpfnPsSdfCNdoOx0U55NqKlgFA8MNLzM+eAmNeOsvSa4B7ttL0ThrmVUc1JBHLqcePmfphe8AI3xQ/otS8Ga6olsEaYM80anVwIgpAqZcMUwNW319JPjiwo6dywj6v53Ld6W4m/henKAzNOQkzq5s3d5Vb6oPoM4TpGmBQqVwzpODCybADIuRUaz8j/OO+7ndKI03MY696NKBOBEc1Jy7LDpE79sADVket7ppESzqpjNT4z8P0PfFHWl2RTP21BsUo5rKuh0sCV+qL3hKGW8xPTEseDt+SFhZ/aHSzWPlQ4pb7eazOjYDhl+WAJuBEF0/THwdPn3Z5KucCv5DmOqrcw8NKi0sXOeUcwUVAnzRIi2ghtjmk4O5pYBmytjgDMQ/lWnBR2uwjrMdzpzyxDBLUpFPRLgZOOgvBs3ckwvqMzRtn6Uuk/tMhaw/qmTSnDCm5fyzvTkQTe0wzwLHK0MBhtaheWGYIeQHfSBpQfSoqjEjTyV199WcUCfGORJ2U5/EM9Q6OuEEupZGWhWFmAqV9/8PGHhc06DKeKqsdJ+kBH0lE4nUCrDLRB2QWPreSUDVYvR5zL9/6D++VJz188K+3pm7dv3U5ZY1SvDcBBudvbcY7K636NNkCUPk1fVMEIsroWJP1zKh3ev9LGgYmw7VRLlItaPwMPIUtg6w/gboMmfD902nUmwQErkDbswX59/7ZWRlwXDXq2NgY4cA9vvnMEBkodpdv6J43JyqF++B6eR6bAN7oNKsM3Qn/Hp8tB+vb5uXVV6XeODIgycpIBkt1Ypl8oHw79RB9oGf2WXhKgXAMsCiK8sXC9SJuxOPq0ABwkSRdiz8P4KIfky/gmEhmB37PCsWhtx19f/uIv/nH5j3++KiF/GCXkt1lCNgXEtznhZfCr/zY3hRE3hMeIN9PMEYIGG2HiiB9kBLne45o14SVcQw5ESfd6+Z/9m3+9/Nv/4j9f/uLP/3L57LPPlt///d/P+yGAlEc4MB2rifqANy8KF21NOf1bYeQmjMKGsHoXB5v3F26g6gJn3BBAQyhJs1nGZt6ce3EKY/yMP/103wbHuK64Wp9HPiMPebtO0/fMb5aFiBF1Ul7m2Z+ruCO89wmsYCf8xE3atl9uldepswuYQ5BhvBUC3nu3wtKyhWvXRJUHOGFPuZd0EXpIPhiDvMUX1vJEbPy8B9tapu+bgNECPvPlmJsdGUneRXAW8aGLmj7DeIbqlRxSF6NBI0Hz4IQGq4YtiGhI/jqjs0Iw+K6PWOuhvMLnPnkV96nDzT3HLke4GjmkUzJpsnZg1snq4t7IHyL6HNyOj25FAYrSQWEx8qlilDimeNCUxbD93kTgrOJzfBLmfVbrwtMIIyviLTKz6NGn0p98Y32LhaRpA9aPIwetvV1u33AWSZSRg1cRxgc9Vh6DMACwrsPU0F3WjuDFlJB6YLog68I7dU5cTNPIlOKAWVMEEqUjOxaAoaimfdKHU2CEAyY4TOoUB+s9tBHmx7V/BO0WoR6dRnF5c7bcvX+3W2+tb+mJj1GACHGMkUWO8JA/uvMZ+tIQWgq81jkwwTMLC7ZOwqh8lGaKxC4So9Cd1ofC6VAndUC333z5VbdKuofXSZulu9BDWq2jPzQjvw5MWiG7T8ZZFGCFL/ghwHxXpIfNwVfyJYwoOs6qIDwpyBQSgyWKA1qaiyrhzlQDnkjZQIOErbadi63VA607VM6pmRQkI2rWFMKnU0TJC83aBv2rX34eerjRRa9w9/T50wpjgpdA0U6UD21E0XBPqbbNdj9KsfalQKpfd9/knnWHgor/UAqMrH0NttMxydeoGq4ILTRjDcyDDx70DBBCV68+PA5N1ephx8mb5dHTJ42PDmzVxTh8sJGgtFbQuqu2Q3D+MsqaaTJ8B95Yr+wmQ8OhjIbLk9JuPYgP4elTLBUGZ127kXgVrqF3C+/9ut03Hp5YDwj0fkIg7dtzVRKejhk6O6oSqWzwaE+KiDVI7RtRTCwC3k5dLUhtnwg+LC7V1+DU+gsDjatbeAOYQgtpAwot6yvlw3k+BpKsmxaVW9N1lP6OMt+8HeFVWCIbWUIM1qwzMg0EzsqCKlOmB01ZDcW0Lnynh/xFKTQ19TrP2tWUr36N3/nuElqhJG9tO4ogvCdtMr7NZpkEkN8u/9N//Iflz//yR//pSkg7qI7Uy2CyFUhr2HRD6Ay3ef9tcS9cGO6IO5hV47rhUjF7inWQIah00LEDhrmLty7EXOK//J3fqZD44Q9/WC37008/7apg2iQENcuAAIoSYvJCIMDScUvBq5vwTpg3nzf9piuRrHBv1n06YZtpPM+wGV5cr/eFMXDPOBjJZvrpNsOUinCFyYsjmIYwvyxfvT1LIUywOEZFFahJ2viJQfHD1FwRD6GKiQ+tIfk0/+A3XZkQSx9tU0YP969pRp6jLMK0wpq8VbA8kw8mKp9OS0hTUBGt9ODLe0IvaVJMrslTnMAJ1tZprScQWCwsKrWrhdLRKYHkL4+u90j8zhOvDBmVOx/BWgdrHjpiDnNGc07srGUlBYKdRcAUoZHmoB24UBUdPHCG+TLrM2iqF0VHXVibdEgIGvjADLS7abJhRYjaMRRF2aZ+HQlFuNzYvyliRrhh3hm9f5lRp1E+ZePrrx9FwDOxvlgeP3ka5uNbGOcdxdv2Z12KL9y+yOjdmil2ZWsetCN81EQfb7EgpmzXhQWB9yMAPvjwwXLzboRcKogOXOHOIlJKXctI/gTcQYQe3FrwZvFpdwdkJIbU0modxc3tf+iZsIYTI73kWmWmIyoj6DDjKxkgdOdORk6sHtd2rvWkzYcfWuVPmWPtiRAP0wYX2Ak+UwXjmynM49jcsrzIqN3iPyM/5TikjcJhgS+AnEpq+3JHcolvGyxlwYjZ3Lptwr6PY1cVwe6cmJuB9e7dex11m0JwhocpA8qEKSW4GXPnw0JBuPkWh/A0fhUdgpzSQSj5WB0e1sOmQjOEsx5jusIuJoCiQe97ZH7wXUULvQRou7wsMNW2YCTIWGFYi60HcVQ4S4XjwpGXXV226sJL+1/ioIfvhneiQTtefFjQDgjrAUxbEogsEFWeAh+FGFx9Z0SddPhyT/eNp2RaGyRMfyK0AYs3s0hqQ7t+TLlQcMqrIhNuR6lg4QhEpX/9wz3rHmX8dhRRaw8IRLSCGXz16KvlWWjSx+EefvhBBTZLm/43lVp4pQCxbPRo+7STdumC1NA1+kVHN7st2MAgwhk/SBj+ZKpLHS94Vdq7u3aSt8GOK4sp/AahY3Fn8p28wDojfBM0psDu3L5TeUapdAiY6T/v9I+u+wncw+MagTfykNKkvuCguIHToAQPUN8QYfrkUejyIPHCo675GF7wEFoe066U3fDJdEwDow/u3y+fwbO0KRrUN/E2U6s9iC8VY2kaW/4jK+I7PRXfE4bTLgmtwkimn78+CXw+dbCd/OxewmEHjzbI+ou/+lGUkM3DynpiatJ+i6/Csf46avUcz43QAILLrG7z/re5ITiwnkisIETDcDpdG7C0PbTGWkW8J0Q0fMrXGXfCnAjBX/z8Zx3Z/Jf/xb/tCvLPfvF5090Lg0BwOiOGQkhiem3O5IXoWk7dqNMIH7Btus2wIbiHbzj4k3wSOrcZZ7p5P8MRz+b7/5Qy37/nLuPN9J7VcVhgNvMY7zaf362zoPrgyNvRHtoGrnidarTJGJ+kgyWB3RbaDYHR9iMSlDTySUaewfL6zWmehzICRhpy2yHpmica7j1iHc9tr5Rr/YP2I7Rr/syomKY95npHHZQEPiecOkWwYfEEYuHKo8N7xhx7hLWRYmjHN0rsKDAv/vibx8vhyxcRxlczmomyo31DdwRQV4mn/O7HT718L8O5F2dhpJS4K4GxzCfwdg498JycRgmI8my6hWXj6PhVOhaFBGPzHRRKGmzDN3DHWgGMzzZ0wvHZs4PlRfzjx08zSnyWMq4m7EUYu++mnIYpLOOQM00VBtbRvVFO4DQKToGBJMpf8jKygw8KjZG59wSTHQS21RlV2kHTlfY3MupU38BK8SMQ6lNXJl2jICNwB5oNYTFG8g5P296ylmC3ZRBahH+tZ8mP4nDvfoSiNRzpm4TV+Lw9K0KUkZRLYBsJ+x4LyweBI93YSsy0bk78eupy0vTangLWqc5aFkIbETRGnBQa0wqmy6xp0niUC+Z3TPtmhMGtW3cC29WO4o2IUe9RcAOX+rgpjq8z4KGM4TPOTOiXe6N43o2Avxdmrs3AY61BTf+BU5O8RSt55z2YhQeKtMjgA2jYFJWRdEfMoeeOgFeep07ujagt9KUE6yd1gW0eOGexaMtPW6m3fPetYUph2klZYKAQUELQsS2qDwK/7bbf+fSTwmG9nfI//c532i7ScOpBQQvFlgYI4fJWsK5wU5oIoI8++rBw9+jzCH+KzaDHsRicAqDNKDKEoD58mv6sndOAVRi0TzBQ5dXGA+3MMqMd926lXkn39eNvIHL5nX/5L7sWRbs/ShgBLZ1+SbkAixN4taWD4Hwjh9BXNzgzICHMLUA3BWELLotBF56GDuAD76pMSb7kCn4YEHpvUIJdsWjY/eKjfu4NaOx68RFGW77RoTVEXA84DE5NpXXLMoGeuPoJ2YhG4IDQZ3Uw5chiA/cSBuXJhFwefXooIdeD7/MMBg7Tn/eSX5SQ0Kr+6zMABhl463bqY+ea5Q1ojJVTf6S49ps6Kf3undudglN3/MoaFG3cdTNRPMDJennw8nnenyWufo62w+/fWFScAVdkA77voLJgL2HL8pd/9ZMoIT+5VEL+UxamQv6mn+Gb7v04CJ7fjDvvx8U/XX3cYxRD4RjhwW4IBpNORw7RMVsZGcvbyAKSHGWr4/3d3/398ru/+3vV2J39/zd/87fL7/3e73fFvgZA9KOUkLSOvfoxpQNRUddWSN6vBz/d+2EXdQN2YPM8/fvpptJxea/EtIi0ICs8I92My01YuRk2y7h0eQ5Tmunk17+N/HjO88wHBNM1DIHpVCE2UwQ6GQ0fM5OadkxeKoGGL3XlZ+55loBmTZFI+Yr03si/6eIx0yoaycP7xl/TU0pYDVwJ6ASuvqy88VWbgPchrsZJwMynykiEiy+86uCEOWbLLEsYmu/W4Z9EeJgeYA2hrMrDVlxTFup7JfUwJrb4EtzWHLGQGOX4XgbFw8hTBzaCeJOR2pKOZnv4mXUReWf03EN6wnRssSvTDVJ03OnBb+5axzaqRedgpiAR8r/81TfLF189zsiXyVd8x3MbUTmcK539tb6YouOPogi4ErLqlghdaBeuGqaxEwYfXKVMu2WcW9IvwvpGyu0by97tCMz9rWU7I5cbdyPob2wtGcsvL08Ol4MwcMKdEH0cAWDKx5oY00Dm069YP5IyLdSl6NsZRBmxUt98NeED586gsDXUyBOTr7WBdSReO9jVU39zr88Yoo9XMrfbcktBwAwJAKPmCua0O+ZHCHpXaRSEsGBwhAimqr3wFlMb3aYYmGyphGO7mkzxCH9i5L9tMd0YraM6o3THyBPWlCJrQ0znmboggCmQ+pk2gxuCeioghCVvmmhsrw6uU39xCUbtPQdI+nh6ZvOinEzLhO6hTkbe+iaaMV2jT3aragIJdtMiTpc1KCDs1aF9MDlYO2DaBy+FD8LWNmKC1wj8ow8/6vknLDyE1od5/uijj6pY+mItxYklS75olSBEv9q0W0U7Ag55pc6USmuVCG9H61Ng4ZJS4Ns6rni5haw617PgnGKKLl5HUJWvJS+LH7WZdqYoO5pfH7734H6U5rFzhlLqi60EpEWwypw8PkgrjmTXzQyhS+2PP1Aa7GhChwa12kEbzClX+dm6i26TmRboFCwLhX7KUmBnGEWP8mCA0ikt7RyMR+6Gh4QPhe6qkCQf1GkTBpzjKb5/Y9pX+dqi33MygEhbjrrDybbalAM6A4TSpY4GZbX4RflAcNevbQcfwdHBy7QLumNBO04/cqLsqI+1J/vpR2SqGQVbfx1fwQqnLIeRsY5Sfygrdj1R6LQpj+58AiH/q4CMwxZzjZfX6zdjKoYMeB3+HXYQ/hf4OnDEy/G43CePKCDLn//Vz/7TlJAp/LhLwTXcEILvC8PhNuO+//4yXZ/6RwARSlxTrmGEKaJpA6cBWEA0kgpBpo5pyuXgxZj//Nf/+t/UNIRYfvazn2Z0crcdXpmIf4yY5XtZ3hDOQb1OG7inwObLFBIOqD5/S72EFdwgWNhm+Gb8+Tw9Ypav+PAMZh1uwDPC38kLLH5r2Ltu5JlU9SDnELiQvpI+de9dy83Nig9pGiX3Fh8OZXDguGFySVitILkXLl3rEXC1izyaRdsGnImTeoGZFh6gEjfx5C10zb80lvvmn9fyopAS7N6rQ1GSMAtLa3FIGdKUwYYueHDN7W2+efL00eMyN8yZYDeCtFq+o57QSEff6fzzOGSjP+BtKS+dyPQ7xQOixsFlw+rDb4WZTKZyre8DVxglBcTVTgbC9eQso4ykw/zhRQEYi4oSqoQhYc0Toj4kZRuyzv/k6Yvl0aPnSTu+JUGwHh+HSQR9zKriEaIWCEMuE+uNCJS7d+71+sl3P10+jr+TEfqNKOP9dsq9u8uNKO4sGM4S2Im/6oyQ3a08Rxm4e2vZ2ru+HJ2fLMdhKmEpGTXaAo+5DGsLCwIaRQnOMcEE/QiR8eG0m+mTt7odE7PucfdhdBRBygW8JHp9GVzoHnmULho+aDl/KKn4tyCVAITvaTofc/GvOwIlbKzvsMgUdVnf5EhsQhQtdlQdwSVfygDzNCXKbhpm/W4h3dldHjx82PIJRsLU+ofPPv+8POX3f/d3O5qlqBoEmYohBOVNyJk+6Pdmkj+6Q3PWJli8V+GVOPpBpwVXntSfPhKPzg2WXK39oFypOzrtOTSUL3kVWWiP9cE3ZA66E4syTXEBO3rFX9CUdqBYfPnll91+/t1/8d3lo48/TJloCZxRmJ0SGoXZceAd/aa8J08eL4+fPm6/sRgU/zwPnk0BcixWBBB44Wy0mfu3hUlZGnQojrZ8Ur5Yg4ykt7ojimKhPR27oH2txdAGvg1EeZWvdScsTRxY0Yx2Q7/w6xtP2scUnGPnWaz0LYrL4EPpecELa5GpR8/lj3lnmhYtz7UjBC14CW6Kg4WzaKvTE5T58hprbKJshkfAAYFNPvnAYzQubG7xRVtt5VRUJykHkO6sUh9tbRpGPTwbKGtjdKTfm5L0TOlnyaDszb6BV4JN/bouLLg8ejUUTutXKLz37j1IHbZK0/pit3+HZ2onzQNua4FqEWnWY/BjKlr7zLVJ+qr2PspAizUGngYvM+2mz1YSJH4U0yiPg38ZdEVJ2cpgx+Fl11lR8z75UpwoIfS8v/zrXyz/8S9WJeQP/vR7f/bv//R71d55GKS1l6BSCKA5HZv3H4BTEI4r4RGA2oiDQekgEK9yo88kXp6Ncq+6BBjBWBmfiCWUZNC4qW6iJK/kyRwe3jPi6Zg6WO4JIvlrXHPaj7/5evkP/+H7ITar0d8uv/jZT5avvvjl8i//s98xGAxCol0b5SYb1UKgtlzaQ01zBChTtUrn1Zj/UtdE1uhNFJ9Xl96z90kTdLXum57DeHjxK4yLq1ajWwsN55SL2DQqzVeDjfijHbxrB1/DxlUZg7GpE/zTZN0npM86Rz9aFYaT0gZe0waEvPU2BHvn3hOuTyxvadnm8XVW5lKWDeZS7UqbpQgYDZ2mk0VIX9fmp8GrLYimNsJ0wgwI5Y4u8mxVeDJe23a0Mc0ZkxwWkbQNHKKBtM9QcAYtOWwJrphA35yM9UFB2vKaME4HfHMcoXgU4fP8Zb+j8PJxRlWJY6SoE7LmwJ855XaWdEbav40o5xnlP338dbef7hpZp56Wn/FvIoQZ0q+FWOHrWt5dTb5v09m8e3XwrN/oODl+tRw8fdJ8mcqNuB1WJV4tICmXKZKysWNUf2u/yoAPR6WnRgGw2p2VJiO1+FeHZ8tX3zxeHj153q9bPvj4YUd62twUwMMHDyL4bkS5fpD7D5cPMmK972u09z9Y7n54f7kZpXvn1o3lekY8VyO0tsKEru/sLbv7t5b9ML7rtutFaTFdwBuF24bLQrEbRedtOsnZmyvLwdHp8uTFYeoOV9eWZ0+epoEGY64VIjhl8je6up163THvn/qyHN3vAlYjvzc9bGkvDOtOYK5lKXjQ9r7wyarEJEwYjnVCCDDYDh/wgbmanEPf/QBd2gF95jF0sdKWDqfvhuYx3XGKJuZ5qyZw62EwxZIfgdvelXYPLenbrv3mS/xpaOo0aS1KZT05eH6w+OAgWru9d6tf8f3q8y+6Lff2LQeF7Ue5NV1wGgEYAVbgovCm/YVRctC8NRgEm0WRqUbJH3MhEJRv5L0fHFKmekhUqoReCAORwSKhkWzXmqRMQojCyeKkL3VnTOrJgsdqQUiiPQqcQc2rKBgHjsm/fas7TxxjT0E4iNC0pubWbVYnu1oiXLsr6/Viqy1FzwF+6kGhUpav8CqPIklB1w7l8Yklnn5PGNdK03rBc+5DN/q0dThJFh4y6ngnMFkU+SLwaFvfI8FjWEykHZaNtHVgvnk7Cm7wiR8dPH9cOtrfidBT08TrQACfCI7HxwHtJjrs4k/wUTQorPDaQ8PCF/FVVp5ObenjW4mZv04tBDfKHp6iOPhfGEzTtg+stPUq+B1bnHej9N2IAPaxwbNOozhMkMWF1Y4ihyZMOam/bfUsSaY0xO0OqrQdS1EXogY2zplMYDcQAWpU98AQ+ZR6hyObkalyeBw5eCeDEIceoo+9XevebKvPoAuvSVv50J1t12dRepz47IRUihucdH1K+qsTTm27t4ie4tU1HYHLmja0CEdolXU3Eipt7aRauLH+Y0z3bOETkcNHUSxVwxoY6Kf8/E9/+ZMoIT8fSkgUkD/79/8hSkge2kVRSPzQblN5EsCbXGhwvcnzFITSuBsjeAJjVVBybTzvMBh55hnguoejs3W8UEqVjKRs3PqWQwEZwimtVeHTEXoeMR/KSakNUSS9eU/lPXv6aPnP//P/eRFKg//JT39UkznixgBpl2CEL52DEKf8VPFKvpQNVxofIajAEa7klJByKyC9j+/zeNH6wUufGzQEKYZR5QzDFR6KyasSDnUhQLjJO/kOD56huRLUMDbyk8SVE54/CQX2hsAoBGHOCEHnGmdM6ESpO0/RCCG5xyBZNzrCCrLnolALMdtu8Z6Voz3aEVNvZWB2eKTws/Pj9E1MMxE1X+5rNch7Zk4dNzVpOV1crNx4DIy5sipannUq9UAtrYNrmAkl0+fmWTiuRFj0a5IRjBZc2s3x/NGTKBJby346ms/og1AZFmGNEdBYZEpwOkbYXDi6YrUgLLGyt7mHaYeBsayoKxqhrDJF64xo3Lw9YYVxgrWMIPAYde9uZdR29246qlnRQJEOTfD3+yvxeqFu6xsxZ8n36lYEWJS2Fwevlm8eOab6IHi4ujyIgvHJJx9FeQjz2Lcw0DoW2wyHle/a1eRn1Lx6I/CtKAPjtFTrOXa7W8SR8F2YnVqaBiDU4BxtdQFa8CU/35cJkQdui05tW3RWhlMe9xZfB0YPRmetf5iaaS0mZGtkMGN9jQkanrUxUzNqP8pIkkLAumS03TVdygoMdg9gtkbAYJu4RK0l68TDtANe4kSIRwlWlnYx0ifo4L1WhJSWZLWI2pbPNX3ahNn+PL6KTuqYaBG8d5YPPvpo2QsT3tu/XaWOoCAsCXvfR9lLu52zroTG3pyc9TyUhxmR++6JRZuUQd+jQSOUTALEeQksskb3FoKC1VZeFjz9oHwVXIG7fTawE0bgVK7OY+EpWOGgnanIGILi5o3bHXnrGUbphy99LXbwiCoKcUa+RtSKojQSrgSwNRoWcX796HHoYjt1zmg8NG1ti4GK9QHM66wNeKSwTg3IK3zWNmX1MpDDscoTU4eOcrVJ6qK+6IRFRztSVtBXrRLqGzfOjTlf7t25u3RRasq4GUVIX7UrplNcgQs+urMm+dlxxaKJlbCq2PZ6boQeJaN4Cpq0u2mfniAbGmYV8zXZMWV1LfRGJrCimeoci9EJ3ArdwKs+YGShoHzZsTPOrjGdOrYLU/bsmALXTYp+6uhEXee3fPzxhw03JWGBpp1C/XAbgcxiEsWj1lEDk+DsRpSqrpWpshOXilgLZfcLRdahfHAHPrjtdF/aioKhD5oKMiXYg9QCe/lT+D8r5E76fXllMmbtctQ+OoWrKhvJCz/scQPp86aswYtoLEYVMSVGFlHUWVpCfyknDR5ec7141A7oBK06KFGbDVxa44SW51KKYRnuF7ODF234//offrT8xV9/PpSQP4wS0mPb8zAwUZodPgFDqbh89h9xi1whKA5mS6FIxMbpVUz/8j4IR5ylweSn483RDMSqbpEYBiHfIRwRfsIhoxWAgGSX504V9GGUpRMiXERslf4nH3+aDjdWRzND/vSnP13u3btfLRpDZloGnYZVg2CxtXCrTqOzTD/cEPjj3abvu/jeFVfN6cINBkF4QX7KyXsaurzM3U1riU488lRWUxa25i08sPblhhOvPlk0SV3q1HB5JU+isAwCni3OQ6jNNWkUNvIwcjJ6sN6hn5kntygBPKUpyd+cabvEX8Ou5YroxbVTQ1gZUdpb+UYqypimuCqdiTyndChxrBZlaMI8e0OAn5wvp0eOLra+4iTCACHrOGIs7YxOWRS3e/ZTFeZ1I1v5OgEV3nuyZWjDh6EsqurccOpYK0xKJtR3tnwAbgj4hCQv5zBEoDvSOMzsTeq4nREFUXds1JCykkXKuNeRh6Obb0Some93cqDTR1kUDglKZQaG68yqlJEwg35bIuHauN+dCCO1JdZI2BqnDx88XO6GQVUZCn2AFyNFMy8iZM2x31h3DwSzESwakKkUfuE9wjbtrD/Z2WOkZsroavsexhSlq12NkkWBGjuBOr2hnyWckMCUfQaB8m6tQYVL4LaAsQt7Ewee4Z5QJcApJ6/PbA8lyKyNyAj7qkPfhsUi1Nd+zyRP+TdlYi2C9TXWKrAYGGHbYm1w8irvjM7ehCnzSHbr2o5qpr9HYaUgRlAcsRAEBsJuKO9OTLZexzcvmKMx0ZSZVreFmem660OevUj5UVzSBi9y///h6r+edT2uNMEvt/feHIcDT9CTAMv0tKYnAtM1upoJSaHQ/zZzoztdtBShUEsdowmN1NVdzTJk0ZNFFAEQ/vjtvd9bz2/l/gAUv4MX+zOvyVy5cq1nmVxZYDykoXznhSDyl8U4FwE9OzvVPvn0o4zdcO1vchRgZPdZNRTIlifPnpbSr/g52eY54UmhtHK/ZyzQiKVoPvZYvPk3FGBhXxDGlNL2xqR7h8ztS+/TbvkDaAnUoJcwl1AL8IGO5dXC60Apg8ecyr19N/BEMHDwnzkjB6GWW5MfBO1NT46VS+B6rn2E7t6HgILIYWGP/r05f2uI5R9ZOwBDlJWwZ+UukLdFbxY0GRClFToAwLxGvHvLkc1yPNxrfX2tQi87ASPaSolpP48W4ER+HIQnKi/DfBKCiSzY2dlLuwN2M4/trYSWjAdL2EkMusE1ZBCQ6Nq+7F4or+dhoY95Rs4IFQlvyduxkkqIxIaMxgRP4TvtrelVstVXmVcFRiervz5T8j4DcsCb5b0AK9nfQxeRmelT6ceMgZwPeoKcylQp2pcXLM8EElzjHJwM6Chu51zGhb7zcppjgxwjNAdqtd+Gd+jOA1n5NGkX/stUKiNAG3mLq31pSyXDhufS0zqvEqq10TUxKvUbmOIJl3xqGT8DbXwy16dPwEfgdv0ubMUbTS8IK/7mnx63X/zq1hPy9l92EJIRwFfhOcrA+zQtf/HmQEnUK4St3+qV9/mclpSrBVhwj2pofiuBppGYNudhANfWcxAx/8+Y9r9pXAcX7n/7zDq0o0+GvMk9dJpSy3PzGeNX0/I/QvLzzz9v/+E//If2X/83/3UsyXsVo/7440/Kvbu8spJ2dkHFMqjEuQxk7ZmRf+7ohRm9EPtPX1/91gXdl0e+Qyvve3P6ef1vv1H/xqc+YeuCvAbn+o43ou7nfY7BxHYQrj4Pvvv6e3dC36sMvInhPiYsBOrAFABIJETRtNM1F2UylecJiet9PxADycuDlcnr2dXM/M/TKBBMXl8CI27luwie8VgOFb4pRg0P5CjF4KYmbPiB6xTgKY+YyRIhwXJRtwIAUc/gOmCxg6LrEiIKS1maqLAWwTwXxG8ycS0TPPMREiGGrlScX/tk9q9EsM3MzZeyYr0uR8mzfKemZiP8YzVMzmZyWxFhTb6kxChv36t2SvyPTraJqbl8PyLkm7HJJE6bDtMOHD/JpZnn2g5b5UWw6jx0mVldbZNzCwEzER6xHJRIV33xJtffDHGz5zwAK30VO7Zp11z6MRVBb050b1LIRaAZl/zjTRELZ9HK2yCgcrviYfMHaHEY06vcmwJ1j+kopuF8J2cF5MYKx8cHUd6KRYVgabW9KswCdRi4lJcW5iNUxkoZAzUAHdcx65Cg5uY2j4Q05ago817JsWl3OheBxnKLJX3Kor6ouYdfqmBS2mavinI7pw94wDhf5Z5kBh4p2UFw55qD3d1+nzzjIn9dLw+Ce9rzXjzfqPCIOLn8BUpFWEBBKrStMEB6LpcAr/AszWZ8VZNUIMzusMK6Z7G2gS7hAhYunmUZnp8fR2ketrU767lupu0d7hftreDhigZ+KUcrOBYXrbIx/6xGCF/mWSMZb+EXdOQ1puRrhUXGpSeIZhCNCyWSS22I5/fKx0i7ykBIP4Fy99TW6qOQo3vmHpXoGjrWdZRH6GacjBFFSHmVx4ySydM8B2DQV/xAWWkDIPKlZZ2DYnMemcSyr71RwlRKvRMSwAYw6xq5Vm5OMZqjckPQAs2BGIqrvDMRGw8fPiyg+OTJ4/yuHkuUfp6tBLwltgU+otTCGekLkBtDIm035jzjDJHaViB0rqqgaaff8Fop5cxlQFzoAV0YQ5JL+/L6jPH5dXmSzKva5ynfoaG5t7a6VitEyEdeFPyJ33suFg+w+ZZHp/883JR8X4rdAVeFLNPWAl/psz4YI/xZHhcEiPGQJlcopi83l+AdWQiQ5AoeiIjWois9BVz27/LMjAuQhpfMS7qCaz1ao+Rx9xDmbdrPu2hseZN5xQGtdKGMHvekn90Pr6C59pUHI+3wvTGu8QYwAjRsIeFxve9ydmJ8zMfIyr3JFIUWY3KElzw3vJz/TYzzQB/lWfku9/71bx+3nw9ASNUJ+csf5W1uOjhK2QAJeU/4hTA+Q2u5S00GMTEHkU+o1fkUTS7WacKvXK+5R/pU5zknF/X71Gffuy9Bksngnpjds27BBte9IQNSXPAVCHB4boYrbcRkFPJ1FN/nX3xe3g/r9p88e9Z++o8/K0Ci+I7VAlYO1KRMw6qSZQ16v386WH/dv7/69+UyzeHlOV6Uv5dnO6tc+PnrGPzWgUKYNgMOlfoM/PhdX77qj4HNNflYyVQ5cuP80n/3GnhU/sWrULQjjJ72oRv0Kcsc/YpRctQY5qiEqnzvsXWnMKyWVsvzO9q7jnVcVnLu6b5AJuuwkppMALHB/F7jlRsYx8F1ZBnFQsFY+cFLRjGa3BhbDJLV6lVAK/+4q3kDKJmr84Da8oRE4WS8KBtLbiktPEaITUxOt+0oJtn5d+/dL+XOwmV1LgZgyLmg/CesBMlYy72YiPKYzOehTLzRCNChWEETUUr2TLGr5ERAiGsmY13OLCz1UMmIJa0Zr0z2SxIh10zORsncXnuWdlt5cppn24K/J33G2g34GQuQielT9xjmabn1hAi1ERIEpINrdSbtQSM5EqxhYG5j43mtykA3CXs7e1HEoXsVZIoFfnpuKWQUmsTS3Ke8ShlY6qzyZSjR3OcydD2Lsjo63KvibYdRoH2c8L85zIqJIsxzJclF3pVLu+ZEeIIQYdVTQBQOD4LnSoyVkb+9uVOrbYyXFSaUAqtMNVa3YPUVm9fHvnLDnNUvoTI8J0+s8+BVeCBgIuNxfBBFH/CAL1Q/5s3ipeO1sO09YS0stru7V/OZEgNkhWSU0xdK8rknSGYYApYoLYm2Vszhz/ob/pJPIanR3jiSjuU9GYvi+zNVMvO5XOtpaPh7bnEuAGS27agRsreTz/Pt4UsPS6lRXpSNxFWl77e3d8q7IRegKJDxpzxY5AUIb99bNcGA4wVB89koZgpPOAwgKg9HaG7eFQjLmFAclL05zJtCwTCyyCRgAwChWHxn7ldILwNcSa9kt/5oQxQIWeTewlIFKii+KH7PAGAGYKuARvogjFK1bfJw38kZ8LtrVf2lLIFWilWuSk8sHi2QaDv6xwEfluTeuXun5NrWtjDRaHvltVfqHoqOkZmSQj3k6KTX8Kg8m4ABNOUNA+4kZjqnQGhkAK8mz4PzMZ7cpYX5GCl5X941cj80IZcrVyLXAjD43HzwqnHIdWhKUaO388q7Gtqq3ZK7lEzTXnQALg0G3QKICG/x+JRnMr8JP2mX7yucERr1/JPMp5yDfr4znyoRNnKGwa1t5hxdFVLVWJH7QjLloU6TzyMzxwtkTdZ44wmAKydWCAagNd8rnJX7u7YSbnNfbcAzeBoIrbyitLfrSGBfTl33lI7EyBRCKp6JnpHDlGamXQCpEJK51t+LaCitYJNZwEeVVaGun/78469AyJ//qz9/9+2/CAiJ0AI4uGy71Zp/OjoADXWksznE8rnVoMT6Pg+hhGrw8r2/EvlMKHq1vst9vOp+t0f+l/kMzQEv/bqoo34vijPfuZ6Q6r/V+Nazu+JPG/KlSY0BMBym+sY3vtE++fTz9j/+T/+XENnGOwttO8J3NtZwrq5zML3JBekVo+Kdule10v/637QDU3hyBxZpSdGlA58BiAAgqv95+b/vB0BjcA0GqrYSPa53oKfvctRkSpsqBFZ38qoG1atQLQBY94pSRneKLH1AJ/SQVe8voKi5wEd5HQbPzucaxzyA/HFeuaozqdE3N8/RwUwBxtv3rseAxtvYVZZzhI5xqphfhI5xTlNyuWvcL//CeUOSLvPMcsHnWVhGu+WvECZi7uK52mESadfhXl8CSQhrN5NhfsGutBMRTodh8EyYgAVeDstEKTrWk0GcZdWG2YcyASdnZgIwQu8IP4ma59qfRvJUDEW4ABBm0EgmJaAy2GIf8FBxsBI2owBZfawtSWb2XWE9zwZwcIeyhiWIzobPuLolKtq1cpj3IyBkWJgnfdBGQpjDNARK3wCQKBb9S7uAEHTe293uWfl5L7m2JztG2Of6sVgilurx6MzPSwZ1v4x3KfPwf3jkNErw2DLU0Fx9guN83ol1abUR4cMqAhgzGiXQueoJLX8pKQLHElScapliAWKT44ZAyrNy31IAAYtVK4QFGjAgxAEo8D74DpsZO3KAordyibBmHVJIeKSs3bTRexcAvOQOi58XxrLSzc2tjLXkXOErSwajoDMmxwErCrcRbKMZS3UdKCB8sbWx2Y5CA4ULhS0qFBD29jvPCDc8hVU5MfnlMu3n9ZNvUXMo9DE26rrIRVi/sxYAGaUR3sHZ8nkoPmPP23oQeu1E0QJZQgDuDVgcHB3WvMYvFA2wQ3HzPvR5GSK5ipwJbcdueQKYZOlb4km2sForLy7Pdg2liGaV6xC+xl8AF3rzCJfRczsPWbDl/chvaM1LWCA0z1LwbD8gipxTR0ThNcuiSwaRu2FNuUWVE5B5b9WDe6jRQ+b0JaThucrzuu73vwUk6VG+c2Re5x6LS5mXoY3w49NnTwrsWFEFJAo1PHjpQY3loydP0ucAm/AiC5zHyb288CzaSjou4Jbr65c8G0gzzpS2sEOaV9cDDHiwrPDcmJeIIcXwYdDooxV16GoljmuNE+CCzj1MmT7k+/LG5AJ8yupnLDi/5JQnGs/QvABjzgV2tGMQrhoYkQCNVT1WfckXQbuq8ZHxNYb6i0d5odHX37pHfqtxDV1rHyMGDonCpZL5iRjdwIlYyzXaJjdJ4biSQQEKWkBO5yYZr5E6SujmIvoQcEUT+glvXVwGLOtErpGwKpF5MjKo5/YF1Eyl/7F8LE4ovcED7m8zbpnPw+HbPHc6slMD0e0ff/Fp+/XvHv9NgZC3//ydd9/+0du5uIOC6kX+9qTBLhCQpMIx3mPMkOXL98BDGjc4p59vYuX7XAJ8OK9/prxvAQuF5lkBHZkveV32mLXz6/oQ6/ZepVTzmwmFoeu3Gkufc+7toGFAMUaK/KWHL7cf/vDb7cOPPmr/9b/5N4Wqf/azn7c33nyzJgTBwn2msE5N0BC/Ax/3rVveHv5X3/Tm1of64msvv7nW94Pp8tUrP1XbB5d9CUL6x3q5dsCkDp/RrwOuDk7c22TyQxcQAEgHVAQYhvAwzcB8VTUyk4QFdC3PI9+Xq5zbLoc8Dt4FBZ0qDyRPMNEqlPMnL+0hYPwV2/fq/fLc/oEL1CqFql2R5mpyVNCtEk5bKLE8jwVtGM9O+9btVdky57DmFd9i5VL4hJRGU+gAJKvVJmbTlUyYiRCF4tGshsXl5QCAPDtPnI3iASrkWxC4lRCsraFdWUyYB50h/fS1JrdzirY+59zQ2Gno6/AdHmGNmJgsGaGUcsOGLkCW8wY06tTsApsCyR1D5yiOCBC/AgIUH+ubZba3u9M2t17UjqVbOxvtef5ubG00ZZhrJ9yAhclM4oHr3socifw3FFraMZ73V6HPvk0d89yJtPXp55/XM8xtihbokThWgjRjxdIzu9BIQp2/8k0IMeMI3CIwPpNzUdMz9+aJsA9F5e4U/wBLtufvS4l5J4AMAMOzKDexZiBM8iaLuq9IoGAuOg/l4KWQYyL3Qb0NXkshHfk54fY0pIMQK1tqt9+0Rq2TmTmWL5dvzw0RFpGgDHxI4NEWKwsqCc8YZw5QQizgCnOEJdBmKvKAcrYyhADuczZANLTRdqtnlL7Gx+g3lutZ8mfhWfwqIZA8qpyBvAB7zwfMeBStUjExgAI8UOPBK5E5KtEan/DOCEGV1zU0wVvmpDEUnkRLOS7ySYqvqp3dC0yhF9t5FZv3nVd7fZCArtAAH0vyJdsH7nVxfCEmbnLjxFIu+UOB5zmUj3nh3oBqBHONG9qgE4CCV/B6jU8p7rNKEkUPwMPcAGzLm5D7KaMuBHPn3t0CBe7n90FonEdgKuNuRYx7CEMAMfjj2dOnIaPNFAP2y7oPbTKve4g9Bg/Fn7YBk+hEZl4KXZ6dpN9WgfQVSZXsHtmIhrNzMSrSTuPD6wSk8zap70NYjcfypyfoo4FRV4Zd2trBe4B3+ILXjnzEO0AJ/kIPcwo7VSgnbTQeABTPCLlm7hi/i7MYEjnHqhbhZ0YOzwbPjvYy4nhm8Lr56Pza7Zlcz/3l4rg/cFWgKgDHYa7qGxk7F7rzcOi7+Sm/o5erBxLSp1sZ6IYAGIACVAAwQLnwpMUNJydWnwUgT5gT5nHGdoTc5DwgQ+yFFKMk50fy5v7hK6Obhv/md0/aL35zm5j69p+9/e47f/52DRqkVGCDhkgHSgLlY1FPj037/O3qM0euKSDi/DrXyf1viWHX6Hg6XGAi733X8z9yap3brWoE48LPF7eH3/rzXO27Akr5a3INFHV3hYVAmZgS9biK/cZ9ZWA/+PCPlaz6V//2r9pf//Vft3v379Wk7OveLbebi1CTyZtXtSlPq79fvTy/uuao329Bwu1xe0bmat7nvzrta6/B+X7zKnLmfwNPiKODjH6vetbgU13Tr69+52+nPwXp+1CqmNzkNzncr8dFK/QS5iRAK0aao1zPYeSO0IOUbVY2HKUaJpf05lnASbvh1Cf8WLQRDLZj9TefgYyhIefmHN/fnndzHWa8BDRy5Hqf5VdI9DRHrquwFu62tDWWQABIp4UkwrOyao0bugAUxtRqJsCh1sFHgI1GeMwtLNbkpJi5K2tL+pxrUssLsVTNiPCu4IHx9KuHoSIwMjO4KAlkAp1FasTKexMa4kUtrM+hK4FprTsetjKjzg19CQNzBSjJJcVz3hsLtCUkem5NxiPPwfessOicjMFZ29vZDog5KUuUlTISC9ONCFuu74kovvGZyTaT/kzG8gB6WL1WBcyxIPEBz0KU/0Tacby1ExBy1hYmp9tZ+r39YrMS76p/+X0gnMW8bcKVDrX5pYVqs5AKbiiPUZqMd2p3z4yLODuX9xXQiqZHPdwxEr5Be8oE7yhsxRuyub1V3hMA8sAeHnkWD0BtUJe26x+DAL9PxfqtJYkENbkQpcGjsZt7kmCAJW+UPSrsgWElilCa/BttDUEyd2+aMvGATfFJxm0+z2f9ybWx8uPu2noJZeXLhTaEu6zqQXfLetFVtUhj6wUUUJAZuTz/upTkzu5+i7yPwA44SxuDR2oFQyibe1vhZJ4Q7PIBAsaFqiKLWKdyOMgoAMfGb2jDiud9wlKAIj7hwQBAzHF2QIUqMyB4igcT983NztfvFJ15go8pwcpbCA2reFja52Q8KQTgXLkWGBsv99Vc3OtCT+HJHAVkMpWBAcpc2K1CUOE7gBD/DQAHpUpJlas+hg+5A3Dql2eiH7AhXOYz+pmH3gMNkpfxhL/kID6RoAkEF6iInAdIFpcXik5kgFLsePfTzz4NvcNPuR9FrmhahULSHq8KH2d+mv/mq/wFKzIsH083a37TV8IuaFz1a/JcBlzVEzo5Cs/f5BldkWdg6jOAhsb0DQBHbzFGgEiPdlQaQu5rTKOvQ3c0Do9k7LoB0D0yXr4r2Rb+EiYyRjyLi3OLec5ogWnz1xwTmj5TFTkyx31GwoMWAbhmajxzKPxntQoPn/sZB+FJc4zBYo7ydqC1MJmVMsZRnt3SymKYQlJ/D78CvYCkz/SL0Im/aCrxlLNAGf6+oablwMYSCMH3oS11kO8H+8UwtqyW4f1zH+OjH7/67eOvQEgAyLs/+osfZcgITMRBYJMRUAjBMsgYtL7z1/eOfPa3lF4NSs4L2nFeF1cG3ADmb0aoPBhASH6jTA0GhnA/4KIrT8+6fU49q392j2L6umf++iLXOeq3HAiuc17ay9qmfNfX77bnz563t775rba6stre/+AP7dVXX6mJhChq8Xt23Vx7/KcNt/f3qiZpTz1LeIC3goB20eClzz4bSuf13/s5/S+B0F+333/tHH2nKNy7vzoNeS36HdGkf++fy11DuVpVUBMxX1oNAWT4npALd4Rp89z0lzIhCIqmgESmzhCQQNCXaz3jM2SicHFCu6zl0OiCxyTnXVOywEbQM9BxA9k6IF1WAiTtN/eQS0EY5hrgJAdu5xW5vLwpRqfuKR2eEBnuxpBgGg3AUCqb+1s4JNxRSmo+lpDP8i+UFlcBFBip6p+YLP2v+4Yus7Ek7HSqdRylx5mIN7GqjQCLYiZC7CoCTs6BqRVpUTFi74ciiLkRTbqqH4A/bz14+K8DEvkblLBM/V55kQJkAbKI5L2oHZDOVhvyRbuMQj7m+UhbbPVuySreZ2kT6OWxCg9yQzusqJlaWGjTAcqWABK+oTqUIADcRvKMs9zrOP0Mtdt4frITLOAxFzBizgnh4JOysPOXV4V127cql2ibvoXn0BDNhQ8AQWE0niSrcQ72osAyVocHR7UKQZIlpQOssOK4rSs5OIJQKMTy1Vq9ISSWYRFTtlmZWDiLi4KnaISYjC3viwTj2hodqXIN7j9N2ywdHs79hdxOw+Nnoed52nkdeo3nPrya5rnwGSOAAKe0K2EzAnUu1u15wIY8GGFfniChHjkvFBDABDQCg1Wavvgo8zuyARg0dDwaJNfU9GLmsFg9RTrf5uaXMvYBG6d2fFW4ykZsPEStzfs9vMxCr3yaKDQexkEODkAsbGGzMpaueRlmKMXIWCC8KRyeTGDYd0JFV5k7BUpyXsmAXNPDZXKlJupz5dvkWvKG4uPVo/DKg5Q+sYyriFR4CI0oBkmD04Bv2oRGaEGuz8zPhXZH6etc5UVRXgMjqJ6fzwAWOrlXSac0x06rQMPKykptACgxGFgEHKpGBxmdPpWSzgVLK0s55zRg6ajoCAAZg9Iq0UmSYSl47ddGycNydngrPBM/aov5BBjwkqi+y/NRO1LnHupWUJjl6cV/PA3ajD6hBTo4R79KfoYn1adxPppT4LlRnsVzyCsZBRveA5SOAmbRy7ghAJkgx4csAl7Ija4r0c8Y8d6oGRL6Zg6XQTg6Hj683b8pPMGjCIAIy1lyTN6Mj0QuU6XhA2BTSOn44KSMIvIHeCzwin8zRugtlON7MqBASOjveyAEgFQrphdVROsawWZLBfwrv6k8VKEBT0ZtqBneMSMAt+EAD0D0/Cpz+ba+lH6hJaCC3gAcnuBJIoMcv/rd0/aLX3/pCfnhu+/86AdFOARycSnlfCZsBwCBAPbowRGV9LXPHaVXOMNnTyReTI7b6+reIZJvOgAxKvlEude5KOu5/V44AXOW8q9ndKZ3iU5QWCYbUDBQ3lBgj1WfR9B2wW4LaL/9+3///2j/9t/+VXv29FllY6+trYSZo3KiZPb3d0PYDhAMQP1Xz663t//zulXcaQjhWu2s1+0J/vTGV1s7oPDeX1aGSQJY1ccSctpeq0/yvl88eJhneXWmqO/r2tCn7k2/cYmdlOKDn7jaWF+wOYbGjB6GXkIHhALA4XfWWv5fgEBc/+IiCirAbWhkMsJKbJWV0z0aQ0MKW0236dnFTL65PDxqdXgAOLQ7nzM5hnOMWD6ZO2MhVirrkKVrRQnLugAIyy/n6KP4MC8IOhgz7n1VQ+VlABl6PlnIPlZWhJYVJhXTlzuSa1bX1kp4UYi1n0f6b2KeHRy3J599UV4IyB9EIjCu8uytZy/aLKsz11zn80wmpdUI6lxM5ByNl4zIhWs1SS0NTVvwcRi5lAp+5Wo9jBVXLt8MiE3MgBPL3VRfHTdImU+nEaxHUYJCf+ZBjUn+sRQpIsIYeLLUtq/eQOuZWH8KlS2kOVEgEYpDETTRwO0iguo0gusyQnQofZ0AjJnm4X+JkFVJNX0rb4bRoIjyryz3tIlicX/Liyl5yqqWN+d3CldCKWWqPHxPBiZYo1j2CMvWVpdX06artrO9U2NBOFoiagzxYBUNS3+cLJ/D3KL4jB/wYe5y0dtrRfIdZhZu85tNt3jBKlnT2IUWVhUAGiYd0CpHAVgIO5XQrNCqazLf7dVh/OR6AJs25WMNUhxoWOGM3I/SIp98rhBl2mAeogUFzvrXRp6a/fRtem4h9IhQHVPUS42Gs7JWWY4sZvKQ15GAFzJjFTMAKEvnmIuE8cCidmgn2UrpDlbAABvYpht5oD3Dq6RO2Cbf3fbbSf75ru883AFWX/1CWXQZWfcw10MbShJfD0VpUOAG1Q6pePLo6CBjmTZoez5T9uaYEumWwuNp8ou3S4IjfiqvdtpjrPCxdjKItIlMwg/r6+v19yD8zzq3ekhbKUM8VOG6tMvycgmSlqTuhX+cC8TuBeSrqipcRBHKjxp4dXv4JP2PXtFe/TSuJZ/TvsqxonNyf5q7pxiE59M23wMMkjMBZrJhXh2P6ARK1XhWEm/uQe5aXsqzUqAx7bTzLDBrvqGf+3g2r08ZIrlO+M9v+og2Zn2X0wxzxhyFbJy7/ipe0v78sxKM/XN9cVOejpkYFWMMuhgeVVwsskASP97lZdJ3L2PvfYV0GDehD/nPC8vrDxjRw2lMySw6EkCWg8YYFPZxT/MJfY3T0fFBm5m1r4znYD25QRwJeCzgLcBjsBCiRyu6jgJ0e6oD8N3DOXQWb9uvC4Tc5oT88M++9+7bP/puuo2hgvrKe0HxE7RcSwiXAcyDeqKo3zpoqCqSuS6SqhiyH85F2JybM/3FKAVs0kmNowT9NUlLKec51fA6P9Rx5BqH7xT3yuPSkdtBy4BRmKU0875OzZn13vPSLh1FwLPjCO98/7vf/FN79uR5+8s//8v2+9/9tq0sz2dAIrTOET8TRqsibDGHxxNuWloK1awn6PO+gFX6wk0KNxhIhCQZiPzeiy5YASSK1zVyBtLVun+h02LuLrhMItZOAS70zn30xN3qjsCdJuTOmEs7CUGxeW5fKwcwD5fd5XEXFJmSaeNwFP6thyTMnYeWEOOyVZ3zNIysWudIAMZ1gMXlcNo1OdPOQq9j7U07w23tLO2X0HkcgX0cxqcLgSZ5HGlg/tNXrc44pQ/6RqFQrr7nNqwJFgXCasDk4vYUni5L5PQeUKGArEKxFHU8E8/SWQW3CLqKw+ce7lkTJEpTPoUaInO5x9PPv2jvv/deW49y29+zj0QAQITDdhRhHlBegk//+FFt0T/r3uErFShP9o8jmDIxY22c7B214/1Y0Zmcqn2W61bCWJTxWNoH1FznPBbU9MQUVosyOm5bWxvtcH8vj+mWay6ohFMxVUJcETAVUE9CvPNcc4EuuR9xd50xnYzlPL+wHAEvNh8rDtAKPc92d9polOeF/qhjERAymqa2CCcFbI3/kX1ywoVTUeSH4YsDCjSAbDRC9Pnmi/IghEGCHTMGBGsJ2szTsCB3Ni+U3Ivh8AB5fXxg59Fw3sVQQNZJO9jpoELC6WTadhj61EqDjB1LTYhADgZeAyoV+bI6ZSQ8VtvUR8BXgav0E8DpyazqLVxWaKfi5eZI/ppN5IbwS4W0wuuEo7mvdoPzCOSY6u00FpqEXKEp9TymSMjcg5fDXcwXc8H8Z0XjG0mjBLH3Pe/FHDXX0t/QBPgAMlSRBQHOCP3qx3zxoRU3PKtCPutLy1EMN+0AGMs1U7nXWO41mb9zGT9AV7iDAlK8Tc4JfmG11ooowDo8yBuXASlFOOAxhfOAqDS8AIoQHOCye7jXxmpVRqz3yE3zTO4GhUPZ4PlakeAQx8+ZZDa5HoO3zUyEupfHbW/nRZsakwTL08nVz/MRQJT+kX1yewAXyqgX9zvNXCDn5UyclrJERx4D4waISZKmdAERbbHSwveAOhCgzor9RY5PDiKPRgOGLdsNw6VdNpXk1WL9dwUdALuxWV4UlV55Y7SP3LE0P9MrSjhtDokOM3/JO4UCzZmp0JZxAahX0JisTp/wlc/qGwmVUttk+NLifNvd3Q4fT6cpN213Y6Ot2N4gfbRCi7yQQ7IQXiYPjnZ3S+7rm1CWcA7PC8BCBwK88mrMGcDP+PP46JR8EjRyP/c4jH5iYA1kZVXpzbwWbgGkzaXJkfG0abtdHMW4Di9OZm5c5X24N8+Zalb2CRGm6ZGTQCiZIEwa+RIeyjCGh3rhPXplIvPB9gOz1YYYZjX3A8JiYKoIbPdslZ8nJyOvTg/awpxwz3B4wmqrkP6C91fuEOAeAAiYFMCIHvWwdODsEiizEip6J0wvHEPl4ds0t/3mn563n/9y4Al557vvvvOj71RDnaQn0AxClYs/l1EshXrzK4U4SMopZF7fU5ThmlzrfM34SnHSUnlwLjbhnYeZNJj7R7PKPea+BilHfV336Cjey7O+enXA4QXc9DLzIW/uYcChYooQaOjPHmsP7j9o77//Qbu7vtY+eP8P7cc//pv24MHdTCTGpX5yXfbkLdd6XHdN9Wf7roBPmsp4q3BM/jkRLfS+OlxUyv/Tnn5N2lHfhzJpq5f7ec/icFTfgI+6XfrjfkXfTlP/pWsFIDyPQMXg+ixJCQPTKPVMoY/0hyIUY5bAyQLnMaHYqiImwartQdZX1znCgFaJUP7HUQw3GSdJUsaCK1D7WSherAYMVwAp97JctNpq5uRz5aNcSOzKtXlmeWlyPcHrs76gI4/VAFCybNKYAlhe2qbg10zA1fyCZXWtJjnBCHhYQUPB7+3uNVVaPwmw+OSjP7b79++3e3futM8/+6w9evQk58qJyQNzziCeW+Wz88/qic3NjVo6KGcIaGF1Heb3DEDOOwp42ChvmZwT40R5UowULNCkyunm9natYOFtWEhbVUXkRXj+4lnRWaiDGxvIAEIOMrnPtCntucwfy4MpcbUMtJFlNR76WFZ7KIchwuQ6NFeanoIdyrXKQ2fQymWLdTBOFeDKuJtTU7EaJV1/FlDGusTXkm7V/5iZm61wxwnlkXOLp8zgjAUwcxqhKJx3GkAr/OJ562vrxTu7W9uVGGjHYRtlyWkRulmcnc3Y2rPHMtLxateXPJnnauL84hKcXudXTYa0T+4OoQkMoO1U6AosY3v8U0IZHUIDZdLzsea7JvM2SOa04ofQtzz5848+qZyPteXVEvB4ZTb8b04D+oiFZ3lOdsI7B7lvL6sfbtZI/BfaH/JwRPjLB7El+ux82p7feQaFCeyvAhQ8efRZKZllOUoRCsNpG6BR4YY8z3JfSge4qDBp+k7IUwg2iOSxS0dD24Cb8EEBMeCDFyGdBLRZ0ZR6zxWKjIqiVv5fAqd+8zxVciUJlEZSqiqfDrYpoEyXFyR1H2Y8d8NnwjpRDJkLQATjgLeLvCcxjb0QpxfFSWb7TR94bHJK8QIZy7AqS3pUKOQ6tLmMQp2p6wfyt4PPDv7IeSCpQlNpK9ror3EMM1YeRdVJyV8r5wBsqPgkvKZw3Wyei843MQLIjNMAEyFW3ola1RWg5H7jaRtJ4hnjeTZZEaO8AArj0Twq+en39J9MMw7GTLFA+UHCecCsStxrK6slT48iH1yDn4DIYpncn4FEIpbnKc8qj1DGBN30lVeM9wg/+o3nlBwiYyu8H76bCZjQTwB7OEPpMwPp8hQgDZDJpOXRBfTNCd0ogyL3GC8PljZg4a5zzEPyjvztCdmZ4xkffAXg4hcAyl+rX9QESifTzrHwh1owBzEo9jJukRlCTwEhdGUuzhwdanNzuSddfh2QHxpUfkueV56P9BE/1KqsXFQ6OuNnnldOUej/q19/zRPy9o94Qr7n7umYbgASIWTaV/tu5JvycOQvJtKZmsy3CjLPy+G6W4VZL9/3ezkMlEYNrnGLrpz7dxTa4GUQKSZ/vbRJs6ppX3t9+bt/fvfebfJ1v7dzQvgwt4G+f+9+1RP42T/+tMI1jx5/EUJOt/OUXpsAAP/0SURBVDe+8WZNPoqxXJmxGAny7jZimel3H1jvvwQ5PuSB+lV9y6/lGdB+zchf5/b+9MPn+i6/V6N9zn37kYmSieXv10j35bn1nLSH+3jg8ixQl38YzXeY3STh1i13Z4SoVR/CH5S+MAfk3Kt+BvPH8uWSZ+mN5fv0NAfUHkWUSSQ+qq8m92kEN1cmsMS9qSjaxTklxIXfUX4kRr0XRxT3x3hCJYCk9lJcu1H2FBRlZNJSOtUP9M1BsHHBKyjGtem6Ad28Z9kSBo6P//jH9vjx4xJ0EqiePXva/vCHP5RVhYazrMc8Gw07iJAnc9EOImAUlJIHUUo7500HPLDKDtNP42GpnuQqXgKWWS9GRLh2mm0GuEj2syR3JkqI0t+LUtve3W/HaaOaIafpo3ol1+nfcdp4lsk3FiFjMzmKb3Jypi3OLZRFzOIhLKtMeMBAgY60+YaSTLskAwMoZd3kvsYU72ureDshAGSIY1tZAzzK+7hM5wf7xOA3uRQgo/PlMQAilZeT9hxG6FLWA1AIcHGJ13in/Ssry8WfuwFeaglQnkuh9fMXL0rY1kZeoXsl/GYcudmtgDo6Pbr9nLGlcHNon2cKedS4pi1CcfhJG8xRVrFJQLBV7QKKPgPLvTuT8ZGnw2KjWHim1ldXS9mx9mYAmvIOnpZ1BtjbvoEQBNadt7i4HL6ZKyDE28kbJKpl1QswwrixO6m2C02srC6X1fv06eNQx744EcTpw2oU/XZALQEPFKCXmcmbpi2ULXC0GIv+/p21Am+He3v1u0q0FCKlJ/mUAWg/FXx7ctZLmuNdysU27kr1ZxDKc9GXuMsZyLWUyhgFJ7whPHtVqyBq747Q33zmNqB37B3CI8kocG+0Nm7ABcVFVhmTkltpo7ERMu1zNWORe9WWASWv0q7wnbCsiqVkpiKA8wtLda45r0idirHlxQxF5njJIpdHQ/Op0HUyfF2IHP2jcI/3D9r9tbUCC2rdKCtenue0LU8MPaOY8Uj6gCcWA4yNP+klv/v85Cjvecyi+EN3OUFD6JW+4GzABagwljm95Mj62mp75eWHJWttUEieCV8IJQI2W+F5fF1JtZnPPeQfelD+uaaHUsiHruvIYPQDELvXL23Wh1CAnGN02NqBpxyfWvk0Gt4bCR6bCU1uQsuT3YM6H0gTYvWSw2Xvn4WVpWZjSgOKP41jGdHRYZaqk6lAaoVaIit5hNFMfyRky/8JidLe0DYPPb88ShsPMx/tT3PSlpZC0/KU0TBkTeTQxWl5RoRZ0E5ys/lE7+mL+VwJ9nnRPQXWQiPPIWfxNADCc/ar3zxrv/zNLQh5Bwj5s+8X8fNfTZrQriauAwD5F4AjzF6fc5TCpJT4xm7PYxEj9uAvxWRQCHRKlBKrRLLA3S6YhGKc97VXBqb+5HrXeupgYvSX3wfnpIPpvHvV7xFSyKZtFV4xkcIELC1L6H73u9+2v/iLP29/+a/+on3x6PN2N5azwTKZqr+5p3Zy/xYdQji/9Ud3GmgudGfgK/zgiTkHkPnyhH/xckH/dkBLL0ILg/ae+K3Tqp/TwY5z6o7ooBG3NPBdri5lW56lTJAq/GSihtEwIY9J3/0QyJjMyMUyyWSXqyF5dCiTf2TMxkqZVNybBFDaFtGWu8eyiUI7qpUMku5uY+4ASpCzRK+b20QkTBky5TnaxrOlXayBAKYIip5QZmnoRCnry0wGYQDCnxIiuDApodbj8BR+HxNjZ+kYZbP5YiPW+Fb79JNP28cffVQT7P69ezmnJ3W6r5hxTf4oH+PI2va9iSnpktVQS+FCT6EfwLMqGub58iTUKbCKw6oAQGUxwrNcnsRaBK3VGhLsjtOve/deaocBWTwou1EixwEDVm6kY6X8EeU4AnMvAmAkfZDnYm8RYSdhioUAkIopAwNRuBdHQkMRGLl/GDpP7DxRIbsMUIHKAT/kPSCDtniOdY+OQJG+WNp7mP6yTlnP41GYzssMrARQiZwFPjJkxim3y31r5uSEjGUUfYUt8uEs9wEEpsNDzwP0CCCrT8x5z+UyR+Ma5/Ce+U04mY+EtOcSnj13gAJUWTWgOWNQHpQ8n4Ayhl7G1TU8B2SBe6pJYMml2iHRQlFue1HsR2X1WjFkJ2RKXEl5YYGt8Ao6yUkAzuU8MIwI6nJdp58EokTXy+s8I98J/5l/lgRbdktBAMJeEm7lAVhlQSkAFOsBZS+ePyvlqdS+uHvlH1xEduAvR66lIBcKbARYhU9mw3+ZSvW5lnumfT7LF0Eb803/5EmYD8bC/FHxucJFeY6BE9ZlGDIOFI66upSjon3noZM9RCZjzVoCvlugbTrHcO5ptQgFAsBYucNYYHT1xNfwVejex4Lc6/LTGPFKClOdpt3aBZwoe2/ZMoDh/MnxqWb/o/3wMdo5eLF4DoBMsqhvZhiQm/bzgNAx5gHOBurwGWBl91lgjU6aT9uAyO5tkmMRI2PWSqCADzoo/ZnNnJ0CCgIQeJPS6NqYci6K0F+AhocRQLHRourL+7u7bTXK/JWHL1fS+M7WZnlCyNKQtm1ubuZ97h0jpUIaeS+UIZfGDrVkjQljfMhqc6f0XNpZMvks8y+/MR7WV9ZKMZ/EyOAN4enx2eoyG3FO5e/5YYy20OR0P0DCPMx7HmJeBInFC+Gz5fW1Nr04F4YJFfMbuaDGCH4wd/p7MiZ0z1wV+tFfyabLdpUPre7eW0+78PdoeDtg/Xw/YyfMbS7tZU6F54bIkO3cn8HAy5nzycbQEpjl9a7IRUjAa0jrV6pB+AWY7StjIo/Sbr8ybnim6etf/fbpVyCkh2O+VxM215YrbBCOUYTKJMrjfJmjK0hWBWoTUH77cl+QnOPf4NwvP+cciLqUo4nqmtzfvTqQyZ2cm6MUexrtFoNXH+h+Tn/5fPvyXX7H3M4rlsh93YdgrKzhdNyGPlXUKAP/3nv/lImyU1tbr66uVGVDFpYkuXIdhaqEIsYqguozGmhr9e+2zyGmbwqAZEDFZimAAdDo7e1AatBXL90Z9Lu6lnvXubdHvdcnP+V99SUMDUFiOH99hq6L4XOO7ymzMc/IZ9YmFCq5j3Ln6r6qHJHLpnpnSBL6pJ+xwHNCKVeJoRHNoRlLKm3CZBFw3G6hQhTGYf22vKC8ufZpvwmoU3l+zq8lYhPTFetnfbOk0VHiImVnTCRBDrxdlMJxrKxBHFqyIk+IPmNosXTxTUpl4/nz/O0WZ60eqAdnAhAYGTs0o9isgqpKv/kMBPW9WijnKPa0yeZxmF3YYiGT0r5Cy7FyFwI6rFRREKwOwsH9A9yGbBiXewAfZ+mjEu9PNjYqaZFw4G07i1A/BdIyP3gYzkMT9Up4Q2YCOIS8jO3EmH0ruvUmORboOA69AKfaBDDNE9OWzErJq0GhgmjNmYwT4W9VSm0Ehtcy5j2RtNfWEH4z79DkzDX5vZa04rn8xTLo7b4UrtwMoRheJsIXfyl0xFU9kfNZ+mP5vLnxotzKr7/2atvZ3qq5dv/e3dpIsJIzQ+/O/xQij0Mf38qHMT/zz8qgdC+0tjV751vXUoLG23fczTwKxrdc9uG5xfDc6bHN/fB7eCPdmedmzvuDWK4vv/RS0Wg7SiSM2B48eFCARVhOyI1VSyjzADnKtzsUIU4w5vDZPkHmCg8R4Gv+6IsVNgS3EvfHGROW907GHtC4u7rWxjP2B7t7ac9MByIs+gB4Hge0o7zkrGBR1Vh5knjybIinmBrLnrdRAi3lPz8/Gx4C6s4rH2Jhab7mDYW4OK9A3nj1lZJkFI6yZvOXcTAdY2FxfiY8xoN5HECR74QUc1DUriEirMJQoGsyNPdXfQv9qpomofH4mFVMEj8zT/OsowDk2dmFjA9AmWeyuHOdVXCrq6uhE2BzHSBjeXboFRqqXyG8YgUSr2TxRPiOF8CuvviHN0NOAt7wnsWOx8gwoKzOC8MsZW6uZK6imSJf8l1mA6omchO7X4+kTUJyVzFCbtKumfBO7hLlnrkAUIV+EruNWR4Yns93mUv3795tL927X2CEIcArxesCuMpvMkeFxS7NrwBdSh5I4oGpUgA1T4ApOk0OjjEWenN+2hGDCkCVQyQEzDO3Et4X5lQFWt/Oc548r/ODGB+hxUlkgbICVp0VCM/9zF+yZTr8YIPKtLQdpw88ikCxECCZn6bXd4CLrQh4aIyFFUbGGu+onKzQ4dH+TmQBI024s7WVpbnipdkZz43xtLfR7t1ZKV6ypQPvifAMj7H5yiDioSNL7ERtPBkojNWStSVvhPjSubzIT7qYTg4Aab/87ZfhmJ4TkqfmvwwQgRqGxqgUDMgQWVIPqB5STs41mA7gowRDv0Wh2Vzg0AhK3HWlsL68B+Wde+atv7lLvSgNBK84mYfmVQo5V1eHbw+vrtjdIK2NJYMQriV4XTr4HZOof2Gduxbcu3Ov/eH9P7Sf/vQnQYAzhdjX1lcrFmY5ESHAkmcJc/PrVCm73Edf6pn+u220dt5A4mGWNCE/5Sn5btB+L9c43Ef7ex87qKJsB79LYht4Y4AhypVlJJZIWBtMcfecXALVUd9l8hLxhLjcCb/nAfVso9mzp7vL3WZrElOVsLZcFjrlimYVEvgsvVEV78Lw+SJMLOs87crtWCAUBpTLwhX6MRx1jxKaPSdB8iH6DNydlJCwDAFfcdBcJMdkImCFyxvteGrU/7CDq7wMzOs5hPXzgMUnTx61w/39PL/XeNBW1kSFZwJSCO1C/hFgGwEsQCV6WAkCJMiZUEl1Zf1O5SdYeTIXBWDijk+Nl7IskJj/AEajoF21eijCQh+mIkh4b/YiJIQZPHMwhpbARQSWVeAeCGZpbR+HWDLpO3c374eN6bhGJbxZeSPB0t85VmPAleV+wl8sKAJRKXCgg7AmyIvOeSYe8n7AQ1a34Fn95sXAouirHofxFk+meC0f5W2yJFdyM2Ajt8hyRwKLMjKneRkWAtRY7wc7u+0bb7xRnoZHX3yR3+SvjLWDvf1SMOYNxaZNFcvPq8BT7mtumo/CofgDgNwNiCGMjGXtVZLzWctqqBD2U5l/M5Rtzr08t8HfYZUx52LPoESxpo+5iNH00v17bWdzI/07bXcCCmxBLt+H0pZTYS4fR3EBbCx5wNvKKxZ9ld+P0uQVsnrMPDH/z06PolAzl0IHtTuOj9LPtGduZqqdHuyXIppzr/SHUpWYC0zubm5l6IcLIDl3P0qUDGWNAm6OxQDzewFv8gIO9neLZhnAzInJmveKiZGfqyuxWtNOXhFJnsKMvCTaZl5engufnYRuBjr8HSsVCDnP9ae8V+FnIT4eF/xGqffS3TwdASDmp9/Du4wNye54hNdwMnOTwmCBC62cnAL6dtiNTEz/rL6bGJ3I/YQSI0d3YnREzvKE4Ff7Ay3MzVfIimBcWVrK771Cq5UuivSx2LscGin+Jhsodjx7fGRPI5S7LlBGAQKF8lokfY7SQ2R16CZxfNR8iLx0MKWEXy7DV4AHHrEVgA3c0MHcEP6cm55vU3l+X7J9Wl4ObQVEjGEt7458ATB4icxh4MJYMfjIsUiJ3POi6FwezTzfvJb8urq4XHxxGL4/C4iT6yWcZFVLBEoaxXDMfM5nQAQfnR/f7ihNp6VPNs1jSNpO4k6AdhpRxg7DwrJ1clDdG8BdWFbeDrrhKbKNSHNIEgWSVFWW8zFdeR9HAZqRRe0k48koyTiEzwGN8QCP7c3nASSM2bHiY4Xv5pVGCA2MGSDK01oedAoidxKmIpOq/Ea+Mu+90FzpgsszhvRV+/V7z7+2RPed77z7o4AQt6h4a94AIW5YwjgEdyC87xDd/QfgxDlQj5eO/8sjxHBDl+Y1ULaOwct5/er+8rlL8q9eXdD35w+uH4AMt6qQRgh/mQGpZMTcsQBJhEnoU98rrmRC8V4orPTzn/+iri9LMwjtpQd3MqDcmBQz96/4mbgnYBPWyTMqROMfGnVC9TblnlpXcdJ8R6AWgLt97y9woT2V0Ju2o6PEIN/5XUcwPxe0eC9lgwkHWeuldPIQFr6J4btyyZtkuVsBpbw8R1tc696SKt2TF4JgKbd3noPJvS8gkQsIiKuLk1woC95kDM3SLpZbj22nH/nr7qVw81wTQDs6TXoxLGEvG3ZR0hIKWQ7KWQ8ywFGqFFEscMrJdfPzi+X9EKZwDvc75G7ZmFU0LLUMePUT7cq7lWejA6+IwnP2uaBEtM1nPMkjISwhwfWlV15pa7F67HQ7PTfbqr5EgBSLwbkVIw8vUP6d/jeZeIe552lbWlopfvv08y/azl4UaWgnb6YX+DFOXPp4ZzTKgvs5iD/30BerSFgkBD73M+VFQAm77G1tt/0oJZWCKVyu87K0M9ElPrICKXYTJDi3aD4AHT2U2f/aC0nuAKvEmHrhbcA7xAxdJflF2UYh1OqHXEfZSCCtDR2jYKx6YbkBAUtRHhQI0AkgTYbhX3/pYajf2mYAoTCEjfasXljL+7MoL3Fn4KZCKGnr2up6/t5U0i+AwpUuUVpiOGHLQuMFEMLjJeBWP4xC5hVYSv9tPjcZpUk6nIUuajJwqXPHAx+zGT9uYQpgf3en2WJ/OeBSeHd7e7voYVx5pORSWOps4rIoJ0LbOWMSXgAwyxuYkVSlkxFj+SreF+I4OtgpJb+aNl2lD1YU8A5NhKYUnCRJ1uv+9m5bAaLLCrUhWgBr/lYhsPChUvx4WskAoYydra22nUO4IreLEolyzvcEPXBiwFeWl+t6lVYHgF8xrTSx/ubBOS0yDyhJgy29PT+zjPoq9Fioqrk9P8UyT6tzJjIvo2x953z0CT+Zx0LXtZw4YKx2PE7f5DjwUsoZq/2VwvdWcJF39+89CAiZbs+ebkRZLwS4LsfS3wrtxjPG99KWyAnGETqG7jxEZAgeKmCZZ+qbas14R66F77TFOYOlsdz58wHRQmH6jabXue90rg1jtYvwiSXqE2nzGFkUOVd5IAFSPIqTkeFyTIADG0QCMmSWnI3KtYhcB3q1ladAWwF/AGQInfK7UEbps7SHMiUPAWdhP/KN/JTTYbfv2Yzn6tJym5/iFYtBoa5O2mYlmzyvi5MAltAR3xzu7uecGMfkYNoE1GubfKUMULPl/wmFTnaEPiP5W9/nO8nwJXszH+r5uQfqSvpeibxajNxhGLonzwwAIl9P+FwYxoZyl5d20lWWXQ5JX+1Dhpj39A3jV/hmJ/NLmHtpabF03EFoTtZbwHCW+YavzR/eEd5zVVMZQpVTGFoZ0A4o6Y6ef/Tb3z9vP//1F7c5IQEhOczPOrw6+IgkSQe//BxhQAENDg/1Mjjd89HRl3/1ys8FEkIcv335WQty2/pb/+Xf4MF5/SkI8REA0YavvwbufGGYHopJd3JPS9ZY0O7sLiwbBOkrG7gBVY8bbfcf3G+ffvJJ+2/+zb9pW1svIvT2MrHW095YbLE8agVGrqsaF3mO5g48PP2Z7n7bTuggr+pSrvf8cp3nC+2uvvo9v7kXcNDvGYWc8+pcv3tPwUKXOQau8brO82+fRyECSl7CMu6jj/oF8ZsY+gsE2GOFu/3E8t2cS/j7rYRarhdL5+420UpgBCkHgoV5CIsekvL6Ov0xPwVDydaKodCD1ctzwK0/HwVWVUDzO2Tcq5+qvjdXFiewQSFiZL/NxPK2ikRiWw8fRbxGIZQ1G0Wn1gMamWwyx5Ge65r1kvmce2VyhiZVFTJ0VVipV+OcbHfu328PHr7cxiPc5WO4ufAMlzuh13fh3Y2y2c8zMlHz/J0osYOD4yiL+aZE/N7BUduIhUt58LTshT9MJmNiAkaUpl8mXMY6iiBNK2vPKhrLWi31I+Al353s7ZfVvpf7lYJnqYc2rDQWKUNgZ2ezbW5tlELlDVOllJcjXSvaSygkBLXfi8Jg8auTUiG4nItHVKBcXF7t2fOhM0FfyxszTueh9ehQxjfzhnoogZrD0lJC+CxCXHhhLuM1G34SWvj808/Ck2cBILOhfSzXkWjnnLsXBbwUBVy740aYc+nbnt+BY+UMUe7i6Pq5ufE8/Qh42ItwC9B0b6EDnkBg7ShAjzDHeowKbuLJ3OM4VvBqgEsmCQaJlTkey+qs3VsT3x5plllKZmUlCktZkmx/H67iI96WjDsQIg9EcvJRzkWbvkIHD0dRT3IrmC+xCAMmp2MdTufvTUDnTGgxRaiHXpIqrzKPhK0sbbQElJVv/ADIhYAQnd/OWO6mn5J6V1eXq40vXjyr+SQUPB9AnA7VWAKHNgX1maKuFRjhCWOprxUGz/y0bwfvkBID4xH4lr1OWnqb34AOSjI3Szcy96MYrX6hEMkVz6l8n7pfNyIsbTW3zCfhWl4O8mdpeS18nXmda4USNzf329zcYpudnm/v/dM/h7dno+xWAqh6ATtAl1eN94OBJJ+DArTUXb+ATcoeDwhD7mQOWCW0kDk2Sx6EnvPhLefNAj3pO8DHA8bbgR/lfOzvbLX1jKvwxXB4f2Fqtp0yGHZjrduriQzNvdr5dXgJgLUCba5Au9wqRqWk3nxRdNIm+g5QMv/JYQqZEq48onwPmAJNtWBBuzI28jmEcHjzXIt+PUl2PAbGbnlEtANt63m8Hpkj+i682VdMpa35XMXH8swTBmaG8iJDODw10TfTDIC+zJgeBYjJZeuh+P7c1QAOIR9e4OW8J3NLd6SNZWBHL5ijNpkD5IH+uRneMIA1c2KkGzK9ZDtcF1rkL/7Ag2QOvWKBg803eQ7lvdGw1ADdHY2XR8hF5I1nWGN9srYbwuY/AOR+wBI+F475xSAn5EdfhmP6q/wSaXQHG5RubpaGaFh+qKMUUh0ARs4qQECl3YIQp+Vvfq73Nblu39cZzr/9F43k/1/ijj8FIa5D2CJEBtpNdKQrd/dzf0XKgqBzLUJ0JR/klXP87jk8IWKW8hUMEivQHhG2/rc/wKefvB/LbLpWdbAWCXOKioXg2ZpUYCkP9dzehn7olz+hen1PaAx+99KuAejIm+qH9+jCsh1Yt9yYLBWfO7jo1j8lgc7uS8HoE7dbCZLcp553ey/nASQUZu0ZkcnsXILFPYsWYegq3BPwAUzQpoVgw1qxgXJ3tAzIyHnkWVmUub9+VjtCb597YRt7UUSh5f5opdhUVeTLmGm5/ATLOsXhuQuBDAqR4K+dawMUfOYd8Rd9eBi4a4UKALF0shLZWAz1ymcgqlbP5DvVOnlApiP49fU4VqJNxV5+7eW2sr7ezrU3jZegeZWBPI6wOIggVBTJ0lxL9AAAAK6Km2X85QkpOf/02Ua1WWKibHjZ/qpLEmomG/pwZdaa+CgwLvj1WA9376xFGS0WUOFiVT5cPQm5BKw0oRdCBEcriFYW6gWXqg3rWBrhiQgoAET4jJDx4sKWJEho2NSt72wb0Jr2o84A9M9GubG60Zk3z4+szrBK0c+4oXnFpTPk6DlwNYuts6CUO0cPG+DJVyE4WYg8GcJi6tK8eP68gEwtt83vCpnxUPFgsezzpOqLHW4BvZOjk3ZnfTU8kvmcZwEbZE6FItM0yabLPEGh406AGFCShoeIAQHpK0+IVR/c6trkvIOM/+7OdtFD94RdjLsBerbxosAIXulJqT1HRwiGVadgoPljuaNwxebGs4zvYZufmWwrC7PlCRmJgF1ZnGtr4YnTKD65AlZ0yBfwVwhCWOrB3ftVsE7pcUrAZnDc1+vpr3DQ5vZm5v5QJQgKrdBOPDaWV1YxrvzmIG8oPStdystqPAIy3RPwqKqraROrVhhGEiqrcyJABB/yeOAr/eLqJz/wtDApYKtkOoYAJDGCPVoyFMU3vJhWO0wFDDAQTtTiCNJfW78f+Zf+pq/m/cRoxi3fzwaoW9Ytf+HVgH3vgbEq2pY+CBUYa54e/DU7HVATuQog3F+/U55BPDDBmDG/85ulzeNpi+W1klPnMk+spsEXWn64s9OmoxAX0kY1NJ598bjdRNmPZPDPw19qrdT98o8s9KpwZkAHWSSswtu0nvmBd4AM1UH9LR0SvgHyee4k7vKakIHGjnEEAAyW3JbHnaRL2wHSKiSWtsixMQYAmfpEwsbCMWOZK0AJgNj37VKZOTzpyPPOMmZT6ecI2RaFPmbe56/wIa8uvaZ9wkPrAYn0tL7wgACYPI8rtbKQHLz1cGTepFttflZyesY743F4tBe53Wt3eDY+i0Au+li9pJ/kOv6cy715qjUbwK8dxTP2gAjjEcC5vHYv3jraKbo5h2f6rA2sRV4tN6E7fvGbJ+2Xv30yACHfefedP/tOEaaSS0OEAhl5uUkd9cH/BorXB4rAw27/5XoKzmugdB2+dU29910BiQ5x8qh0IBdmkEta32SA0qnBPbzY6x209Ek1WAqUs+te5ZXIoBAmFGcp+rx652WP53D/sIpBIiD9xmUvtvXxJ5+UQFhZWajNwxaDJlcq0YowhwghyVyumdpWfe9feX3ZVyfn+brns0HogCAAKm0Dtsp7kbYDA0BDJWTlRrVRUg6hBS5H37lGfw0YIe2p9eQan55foj+1m2QUE8VAMSqdLfZOgUPqtTolk4WFYuIIOxA80L9JSdCV5RuGvbSXRBh+sLqmYqA5h4ULeOARrlqTkkIzLhSi0AsAkkEIYYCXDi5sPY8ukj1ZpCwR3hB1WQDHEV6ACMwCUaGLsdJeS3wrkfUkqDw8EkqUxes87sdKvvVd7qMS52KEun1FTGIVVF9+4/W2tHanDYcmF2H+m+rPWMDNWSUp7sSSYpGehkaUGevHcylTyl6/dvdjKZ9eRGHgh5XIxijWw710LwI0fG+1Bhadm5+uzHmZ+kI8lsXaFfPqqifFEn6s+f0AkKOAXgrezrYKa/FCKYaUjhQoFA4CiHp+ynCBC7k3lI5EvL7GPuOXvlcmfmiBb+RCAKCWzK4o7rQ4X/VKjAEvAGXrPhWuCv9b7sfqQkuCuyv6gNKM5XR4xuoCKwAUZxpOGyKJqs0AyPOnT6s9kut4kNQgMMY4nvLf2tounpfzY7yF1pScH/CqttdqlbzvdQs6CLPqiqU2H1BxHiB2kHtLQrSiIXZFhavIG0l+kkDF73kX8Kfy/mPh++OMiVL3k7PTbS99lb8wl7lt9Q4vEDqV4s19WGXAjGeMhbGP93cCxqLQw8Iz46F9lKZCZCsL8205tLyhfI4jP6JceLd4fghuPFkev9Df5LccViy+kjvTZr9bmUPZUIhWuMgN4jEUIycrKhySecMTR14bY95J729tzpJFV5fH4Y2b0Oso9CWXosCiUOSbANAA5Sg5dxJAeptvYF4aHSCXh7Z713gkAMUoR0o/dJGzVQox8xFQpAoOeY1zvTAMuVfGUvqTgW7LUUx7O3sFeKyUevH8RQD6QSlzHhvtcRMeLwbE1Gjm5/BYO947qjCEFSks+M8/+bTCFZOhoSJgLx4/aWuRFaN5zmx4cQpv4e3Io+WZ2Qq3nEWpzwT88X6QScIcPKTyKmpflPSbTBXW0KcKB4Zfqk4LOZY+kSHPnz7p8iS8DUADT7ZSYEABFGQVgECmlQy87NVL0agPy03V8yCv3ZuXxV9zE0+Qr4yPvvx+pMaA3GM8yoXJ5ZVkagk/L4OQSy4skEzqq54s9ELnAZEAH3mJf+TD4S99BBjIC8a3MeD9IJ/wh/wOOUQVhgmxeBwtNJA3ZCWV3YvPeW8DXulF+VNqzJAVPGZ0gfkOGJMhPcQZOYwh8zz6qZaEy4vM3Hak6dWWchzkHvl4274esuf1+ZViZYOckHfe+da7f/aj7+R+7Fb0jiLP5CrFh/HzkMHLhCrl7NwomtAwF2QS5o9ztcsT6x753t986h6E2++7wtbhXJ/3DkK/TvjTIwNHeXeXj+v7+R7m+v5AYs1T2LqIkK8N6u0z9ArQqc7nd4qrdk6t5/Znb2xutu985/tBh+KfQxFc89268IjbzHOWooxmIMIETfeK+aqpab7nG7w6P58JEM1DBzQkcAGAyzAi5ZofygIt191OFFHaZ88Sy8Z4n1jJXN8mNAhWVnoJqfQoB9ICVB1I9N0jTTRgQ59rUuSo30IH1wM/8hKqHXlf7cv11sGL2Pmt6oqkvcJbQicARuUMZCK5j8noGZRLZV7nXBOf6x+ylqwkBn+ZNl6HMcU1gT0Z7RhTpUTKyR4p5c2ptofBM15nsQwOeYOiKE4Ore+3nC59TRvFbWXBz0xJHMxIZoLFMEs7MoaRxzZ8W1heaAurEW7zi+1EVn8Q/cnZZds/jHJP2xQ329p4Xgo2xIoAuiz64vcKncSyUiTtJsJyfFpp87mM6nV7vvEkVu1OLMjw1WiE1rhdN6fa9FwE0mQmbawL+9oQIicRRGfhjc0IWqDH7rgmqFwPdQ6mgdKM3UG+52JW2t38Mf7l9cm1vHZA2Zll7enrqHBAnsHDY9Yt51kSWHlVMpA1DmpkPHz4MLxvGfFlJbQpbqVaqgRMwqMSisPvFDgvAlfycMZiPMx0FfoO5fN0xthKA25vAOQi/OizhFBASRJqmlyhFK52JZttezA+FQWTe1C+9cpv8jCMPWvKNMG0QP3C3GyFIRaX7K8yXc+aC4gcSRu52o8CQFbmY5nm/PnpCN3wzGDjwTBcgeqXX1L3ZzfgE9CMBXh8GCaIYE//n29t1SqoV197Le2dK4tzb3srzxmpOh2SWq/Cj9cRxNPhodEI0evjKNDxCF0gT65PwOByxvNOFOxRJRYGHN4EvEnGDMio3Z5DL5OdkuAmV1DM/CG4lVA3JwEn43v3zt22mDGRNL2f+9mGHQAG/Fasykq7F/XZeOcCno0CIBESlsLXnh0TmaOTkb+WUkRxXKSNCzNzGZcYO3J+RiZbO42cU5L3mreVZ6WHmazmy4nlIWMlS36spc/pB8U8G/5XDIwCX5icbfcC5m8yd4QKJLuTObZiFz5j6cufME/xlI3m8ACFsxqDAPBgnVuWrLrnYeTbfO65PJ15uRvwea5eTABuaEfZv/LgQS2dnUp7hnLvae3a2wtfht8CRLYef9EmydPwspUv+LTqaAi1ZL4Ka5JvPCAAQHmQQ0+yEfAV4i5vUO4llwnI3g+P8GxJ2pVUircLxISHlheWCmjY7FM4+OJEvldom3FWr0f+1Ejky1z6NDsemoWGwJn8o5C85p0wfs8fyd88l7FgeXXpvPyuyNj08mI7NkaRM2Npl8T5jGxkqarEEnjtyjxUeWVj4buJ8N18QLW/vLmqIeMz40mFygEBYGdneb7DP+nT3AyvtNowPI3yHDMNr3mu8zmHUN7EdNp3edqO5CXFmOKMePb8SdHG2Etx6PlmuZFxCI2Hcm3Va1F7hpUAhOD1nFdGeGgBhNSihdKbQuhCgLkun3/5u6ftZ4OckLff/ta7P3rn2/1CgiI3y9u8AAnf9M+O/tl7ytvvfgMIfK5f6vd+FqKAB5nkGQzXDkCIhulIwYKc47vBawB06vn9qy+vpV77s786v//Wn+P5g9+/PMJ8g5eMcN8gJvBhcl5GEGxkMHlBvvXNb7bHYXgDCAiw2NyftcBKFvOkHCrbv547eD7Be1NCmTIRf4VUKTchFi5RypQXAco2oTEupWiZpc3VuMwIhqNYw2LnULOETtYTDwyPA6Hms355Nlr5TJnrh7CE/rLmWX4+o7PfoGdtLcbIwYKQPNnDPihLvufLWyRZFE57TWQUBGZ4WVxrwlEsKtTmlAJ1GHXg6j2Jwi+gl2eLv5qMfTy4izOZch+s4bkAo35Q2EINZW2lr+LCgJwaADhFclpfn35TCavQuG2+L/IbQ2317r1M4vmyIMJwmeTTEYwH5W4lEC2L3NndrqV2upj/CnTNBDDNRTCzKAZr2lkfxYd59kUmJwg8ESAg1GdDKx6luXnu/JH0xzSScNXDalbR8GCwSAAG+Ty1n0m+l4C6E8BruSeXtKJVQjsVDgpwINBdK88kV+bf7cQ2v8JL6hdY6seDsrO1XfdUB8PO0LxsEnGF4RQscp8T/B6al/AIvSmZjHzdy14z9qLoYS4AOCcAJDnXfOYlAFQUfiK8Wc34U3nwbtEB/X3+Ah6V5Jp7qLVSeRmhCosa4FVVV7b9fH6bDtigpA4Pw/sHe3V/YZfnTx6XUmYRL2Y8VDqtDQZ5SDJPVSm1OooFDaCrbLmZeUs42oV1pnbzzHxOu4Ti1tfXKvzzLPe9k2sW82y5BfIKCE/Jd7UkNf3nyleI6SDzjedFjsL9O+uVy+OZCshJ1CXGhQzNCQwk0dvckqMjoZ2Q7R5MSZdqfvC6hE45x1/hCFZr7VlVNBvPXEdPqxPU1TkJ7QvX5GfgPXRm2NRckiwaugZ8m/NHB0dRPtMVgjo/YVwExKWFQIXxMe/JGomy8rN8Lis+51Gm6rZYOut79AKAGW7AiCqhkmYN4lLALVknaRet8aN2Vx2PgEPKjEcMoBR+IWP1k3dFiOIgYNyybCEXYMAS3Ap1ZCyq8nDOk9ArRCm5WM6EhFB1QXqeRmZR+EXip1CdMTKneT66AdVD0Ap+CZOFUjWvMwjFz+Y+mVhLm9N3hciEe/AiunuGarXkGS+i+bSf+w/y+iqpNmNJZpB9VoqY04wLYJr85CUF6ISboYFacZdnMc6EUw8PYoCFtlbXCXE55yr3Pcoz59ZWK/F0N8+sEhK5Bm0k0wM15jM9uRrwrBEf/vGDqv20Fv5eXlkuOktcFvLg3SPPGCVy3YTCfC+0zftVdWkAishQR8lkwj3jSv+YZ+5hLi9mLJQusLO1k+jwNCB9DR+nXeaZpdpoKx/O/SpvL+eWFz1tKN0V/irvU/7iL/OFnBSO+fmXu+i+/W1ApCNlkiqvrlj737TzT17Ei+P25cR8rj/1rr900IO9qLh+z/4rweh9FYnCLLevwTV+z6f8RuH3jumszyX00tnBdeURya/1lC+v/1qj88jBZ3/LDZ2P7sWV3wuVDVXZb7vrWkK3tb3R1jL5BrFdSUgSL8XMap1zjuqJ/tW9Mhg5CHjKRaiDG45VUStLoqkpP1vLI1RHxxFEuRhKdj5FLZFInYPa2TPtI8CLqfJ8PeiCTbgiSjjMQMiYEMCEAReOQSceEbkYd9bv3F7Tq5hKXBzkWKDTYDwGY4M5uqeFSzhKkbBFZ6elz1UBU9/C4GqAyNaWAMjyHo4QvgnDAx2ASSnf3AMzChNAyB5nDIwvYGcgLMtTydWrLIn0W3GlWrZKaEueYh9A3CG3fSeGI7CrPHom/3wsrzsP7sd8CB0DirjjJU5tbu+U14arn8IjuHLzEqAmJhetfArKSu6CTbLs9CqkUjHzWKBDwwEEsZJrK/DxTK6AEn9nZljDsTynOu/wUhAEPAGIJYZvMssfwBc8Tao28mQRnAQgRVUECX+jqc+ASC8CF9ql75IMxdoL5uQ6fOTv+Un4Iv18LZY+q7yssDyTlYtR7GBqLAkFxcCKT8KLBDzAW/kM4SkeIZYoL8dpwHAGLIJrvJaaqm2xGsvMypPlJaudTioO3Zd3KlYVOqed3PiEJsDrpUvK1xtnfC5csxIFNT7OKg/9Qssxv6WdlNZylOhahJ2kT8mXVTY77VHCWvLxSqxSwrTqYuT+kj4tv3z+9HHNGYp5aASDqnOT89eEXmIpBoCM5RmvBKANh8aXof95eCpM3KZzHUXH03Kc/imPv5g5N5bbPFhbawt5fxYa8p5YhXM3iuIyQCXd9ZjyxJBJtaSYEgovyYFQPtzSWEXVal8tsisXaH8VWcvLrqNoYIUCQwcgsSrPioJSJGR+5PBg9RV6U/RluOU3z7ODL6Nkbs6qq6nQIEA1gNKKJ/NH7hulB5RQkgwgCaDmJN7heRQKIUdq3kc+yHmSLwcwkDEAOVC1Z4VW5BJ3/WT4XTVXysz8tCKnAFXmJ0VnieegGisJTnYB2r1mSsBn5nxX6AzRnph5HgWNH3Y3tgJAR2rcjwIUXG8FmaEtj5t7pq3AiARvSdTaKucCn+3lGmEtdJYgCmgDsmGBtOc0AOWw5hOAQiaTbZXwmmt4Ke7dvVvgSx0inhF9B/LxmHaSo57jHkAsHrWU3vcAixUkZBlARyeR4cYmoiFjGN0QGeewlcNQ7ml11vTiQm3lkJuU15BXj0dZ/tDq3fXI2IxhDiUEtnY2my0GhGDu3L3THof/bQooJKlkPVAohF35JeFFzGp5ba32yj3oOnJYuIWMsf2AsS8HQXj5/Bzokt93UfQju/EYfpcD1BcUdONdaQfM2Fc35jPjLCfiX/SirY1FOSnyD40lKtMrLEay4Ve/fdb+ceAJ+bM/szrm20VIjeqIxdEVBmXYFQcg0S2zrz4XvChB7HNJwK+9/O6VW9TvEJJ7U+IUt199z7oYAA+X9KMu6t87MZ9LBtzes5/bn9nvDYD0+3s5j2DWPi/u+D44XcGWO6raE7S/tNh+85tfl+vuv/qLPy8FsB+reSaDuBIBSWHmCWV5iI9S9JUsm4vdvwieyS6mbEKLxUKj4yN5nn5mADBFxQXTDla5rdwxv4Q88XFMwUWtTQVq8g/Q0Df/WDeUFWJitOmpCM0ICufzuqAErwrGcT0LoMp5E5i3NHEv9yQkKA90KOs7be8WTq2wT//1BwDhObHUqq9yOaJIQ1eKGuntZsr9zCNyHmsFSJEwWcXDQp8+JtyiimuJS0YgRzBYWw5cchWzDAyp+1aVzygPgnwiPCVuW5sbZtLYNOvsLEo9iNvqFy742Vi/85mEik2d5/qRtP8mE0T4xe6trGhWGiuecGLFhCkyFle5x2wm8FJ46rpWL1jiy3tUPB5laR39yAhejyCayAgIs0XYTs3GUgkA4fa0b8LB0X7RFc1rkoUfCEShJOEOy16ND6HHIuZxAATl8QiLCAdxqZq8pYQiMPCdsvFABNCxFEXNqiJ0jRuAbBsCinAzoPXVl1+pca+6GBFS+MN4AVoz41OV7Ed4876Jywstqq+gZLbkSp4VO4MCHep3UBp38ww1Yx59+mm7f+dOLQlFQ/ykj0AvoCvEQLnhN3xSSZQZA+NOAfF0jEWTXFwctcsI1xNKLfQWmhIKOj3Yq9DSSnj/vMY98yz3Eba8H6tUnQXLWSnR5Zyz9XyjvGR4RIEv5fp5puTlLC8vVK6PuiZ3bSEfxSqscpTvhkOftdBxJu0+DmAaDn8LQ2mPfIOV/KbQ1Vzutf38eQDKdXt4L4opMoO1LvRh7ptTQALFaEzREl2MPY8XBRddXOfPzUxG0QF4BwXi8JSVLTx7YvXuI2GT8uZ9deCr8iZUToj5R9ZEEeS+PFpHAY7m0FAMIkbR2alwyVze48GALUo67aToKX2JvMZZUnGmTjd6cg5wqhBabX6Z+wIrkox5u9CUbJJXBiitrq9W+5Wrv7O+UqvVeHkoPrVULPO0p4txAPKFadDF84B/vMazoU0VgipFnnkIIKV9gIYQSV9SG+WWthk71UKnMl42pNuPzASYhYLkcslPAoptTnmwZxUWw0Jidat8JYoUMFYWX194oOTN1ZzKHCRrAQryHVixikhyMXoLlVWic74vD1XmsDwlK2AkKavpo81Alj15Ktct8oR8s82D3I3ZydkYlLuhKyA6lpE22nmXeztmArYXVte4Y9tB5FoGu00CbdEhi6GxGkQ84bMLGdv89sknn5SeWgkglmPEc7sU44A3UB7LncwV+TjCn2jPOyHfD4i11N/+MGSNjQ3RYgBC6ES1mTIMldxqWTZALffECjr631wnz3s6RDRE5jddzPNZeZnh/Vr+m5v0z13rlo7MeBLwcrd85k0hJ375u2ftJ7/47NYT8s633v3hO2/VifkvL/+rN9VIh5fwS/9b/6/3+bX+YoB/8dKI22vrehNA43IQ2Le3DJjqcVNJg17OLXAC+ORfd+3ovO9vL8r1gIn79HY4vgJKg8Or/t62wQT1GRN6BgudwvG9QjiY6v/57//n9tabr8fCfLl99uknhXJVWqRElO6OGEjbMscLVABf+WPiR/hIbgznVHa2ZY76dRUBAQixLCkccUYDJixDUYMGmsgSX16OMs19eRkohULgOShwAEQVPJ+FWgw20lcvQxd9kIClX0rTYxquTv02wQps5N5qTgAhkDmhlZ/rGrRFc/94cIAolpdnAD5V+jzMbJLYb4X3Q1Ip07RckQFSCnMBIJQ5IINQA4CDKb20R9tqdGOpoQdmtoKjl31WfvwkFnueF4XAiyEkJk6uwt9ZPkPy4pHTc9NtOpPGPi0SUPND2w+dXmzFso0AIlQgfgqf1WkpLPAhZrx+d6V2zuT+5h4WvpCQe3UToU3gx4QWgw8Sy/kqt5ajJTwg/JLzAj4Oj7tnxfjrPxczS6QKERmH0J/CPz2kjAg8fKKwWsBYrmFp6ZsX6nCZC+FUQi6a8wRlrAhewpHyJ0Qf3n8Qa3ShADPPy91YRft5j6+9N6aELxezpbQsSx4QoRc8Xh6FjD1rj2Ln3uapeXj/XobzptkJmPK3PFIl0rXV5bRHUh7F2ePFxGma1TY2nteeG/j1IO0Fys0XPG6Tu72d3VjAEWC8SkIykSEsWiEXoGM2dJ/KWFL46WBZ0cRU1HuFg7jft7delCJX+fOAYshckVDIu2IMKe4Zu3zKV4hw5jG7t7rSFmL1nYUOQAiQYbXFVMbDc8ZDh6mM2XH6rrLm6sJ8U1lzMdfgO/kZkvj28zzhGYBDoixZhLfxUiUGZx7JcZGcKcREKUbrZKztOGwJ+VEU8WXvV07HYwBHzHR6JUobIKAM5G5xX6fnQg/hD+GXAidpNxkgmZDCICslxjIOLi94JzsoJ56r5kvoS87aSI/FzooHAMa1NzKCQuYZxS+UtpU5apMAtxSzvAoAWp0WCac8edsbG/XburLxoXGaUgDDVgqUjHChiqbl3c35rgX2eWDwPO+q9+jFo4TfeMLwG4+MomJCf4c7AGnuEZmh1gcQLxQodHiVdgsn8siaS2To1uZ2eGO6e0pyjXo8QnUF+DKWNW7hZ2E3fNnl6khbDgDQPrwjId9Y8LqZY7anYMyRN4cZ8wrthOcZi+Z7eXEc+Wwlihwrxtt+gNDY6GRbW79bfTzaP8n8il6RsBaaVh5k5nzMuzYe3r4OL51GvhxHllzT0xnAudBwZ3+3jDveEOFeoVnGiYRm73nmQ40YQpMFgMxNeRvTMVood/kZvB5knwJmht3Y1aqpMlDGSq/hNUY7AEXo1T5AMZIreT0yjEykf+mJks34kPMgtPL+1oWQ3zIXqIrQqPRSvqNnO190g7q89uFH9xt8/umvHn3lCRnkhPBmDDwa+a8URv5fh8++H4AIHO/38orUY/v5dUk/uZ93++orYgbn9Mb7ve5+e13/3qV+uwUrucXgfASq8/378h69oz7xVmiPV7/HLRAqJR3LJUQtpJZ/CFTKt5ROdyFJ/vnoo4/a6upie+WVh/n9Msr3sIRNJVAqdhYh5n7yPFgkBWhyyB42KSF2sUeIUvKZ5Z8UBzcexcLKH9zPSyhIfgPmqQ2s8htAAvQQCqxLTG+ZmNobQknVnzCDTusLIcFz0b0+Q2FU+QkdlIRq9XcA6gCLshby3neAEFJCvRhS+IK3Zsxy5ghCwAOz1dLGtFHinXyPQchF4mkByUzgPl4Riqwb452xIDSNgQnrGkzc81euKsaMgdVuECvczYTfzqQGxLhSWZ+1TDjjQ1hwOVL0eWrk0FUVHlNs6tIEGp9s2wcBAGnUaQSWsWFVATFh6Qj7IPsoACESyXU+E6BpclkMeRo5kX54nwuHwy95ZrqVPmBCXsJYmMIzUXJlRaQdiCcPhmCnnBzCcbUnRNo1dhNFccoFHHqeX8dyjxUXxcoaBTYI80pay5jgIwJPPhCBiCe5Wglegg6fU3IOCZmA6UsvvVTjKoYtbIPeapzwxnXhftamuYHTMp46ighvOfAkAGvlil1Wt2JRCb289vDlUgQH+ztl7ZanIXNHqINHQl4AftXusqzCI5hRO1jVwC6FSCHJR1D5dD4gfz6Csrwc4cG1hYWqPlrVLdM3sPR4bydaNO2eHG0bz59lruxm7K5LubFGj48PonCERCn4KNYoCd7E+w/u5MkUX+ZR2O5+gNhM2na4udmGMxbLsUiHQl+LVifT//OAwNG0e0YfMn48MpV8m3lU7zPnLCklVSTMen+Se5Ng3NHmLKVK6RlvAh3XyPcROizPQMZBqGsqIAK4AEYUsAOaeASFByh40wToo8StZJIHshzL/Ch9LT7KcygZgNr4+ycvq2pLXJobAIQN++j+cGTmVbi1lKr2CGfm5CjcAHHzMc8R+s3wlOJiEbtY2fW5yC0ejKozkj6V6z7PLG9t5o3cIXU/TiwZj7yQKIkHAE/8VhZvxt5za9VP2iMEA9RIGgU8ZyILgSQeLHJrPrxH0R/tH7T59Eu+0+URUBDQkkYeRX7Wyp+Mn9oiwgLmlVwjPEguAlTkOgBSu3YDkWmfpH4eAf1AQ4ntZeGnzfK3yJbFBUvIAUB1RKxY2g/PWfrPc9lXuXgOQ8X98TRj0t4vZahFH5C99JUQ2WhAB+9Uu8E/VojZKmC+5Ntk2jqZuX0evbJyZ71Nzk+3iygNfycD7slbMlSYmUFiRWHJ1PwDLIAPshBo9LeM38ghOVxq0vCKF0AJLfBA6fJcS4/xrNGNVlxVgUXPSjPlcZD/lq0zsitElrlOXvldv8jvkuN4LPeoxNocwJRXycvQjJ7S3vqI/+ra8GB4wnd0D3qWvs73P/3lo/azL3NC3vnmuz/60bfqhm5SN6r3HsLavwUE+SdvpBR7PaiDkt7Zfo2Xd678+r3ypv/NqwBEmNRfyYVfffajM/q5GCt8XEr1K89HvsifEvdRltVx//xNO3pbc1ZuVvfNy1Vffp9/rtFmPxSIckL+Nzs1W6WU/2//7v9enpF//V/9Wfvk44/Ky7G0sBShL7TB2yDM0wmLKhXHz1H3vYpFHPT56ItHNUEs/d2IFYHpy5uSyeE6MVa0JNDknVguTBBpseqXFJT2V3GpWDkGVOExwASTcbNT5B1I3fYzz++ALAISMAIw8vtg/Cg6z0VUAER7eWtyk1JowEqBo9wOs5VwzeQZLMUaCrNXhdEIZctQxSsLnOW9CcTjUZ6jtLlolfsVE2pj2lOgimCOUJDDYEy5/oIZtL764/vLTH5tTyProPB5QMTIvV+IIF9YWUo7JmolimqX+3ne4fF5u4hJcXAUiymT35LKmPMl0LiI7YfAyuFuLUARxWUyF59H2QEgBCkgRamNjgSIRBJaiZPu172uhwJWAlB4PkLWomfxZvj38rwDP6sS5AKdHkXxDfeYsFg9jwy3rkJeEgR54kzK8nBl4qvjUuOQ/hvfcldnbPE3YGocgUUCUW6PjRcBVy5YQJegIMxZf5I3y+3N6qQgQoM6J8IF2MQnQI7QD8HKKlJKXM2N7YCRXidjugS3lRuqVdbeJnmG0INrzCHCfaAMADvue0Cr8g24wqNUqg5I+H8iZJ5K24TZuNsBBKsgroHBtFWFT0XbrF7a3d9KvyYrJHV+eRx+BtLO2vKinCd5Bay76fJYRqe0zz79uDw29haZyHhchUbnUWDzUZRzFMVhBG/4v9qNt8PSsa+blSkwJq+IlRlCUoADS1sYqZJ0M095K+S24Fc8zRpHB0qtAHeUPPAMvEmGpfiVUO/VhnNu8Vz3mJmT7i+nx1hLCDSGlB5ZUKHStH8xRoeEaR4oQNRuxUIMtf1CngX6AJ7G1Tw2xy3XLX4O31DGSrjbuE7f5MeQUw5KfT60PM+cpaQqyTpEMVdZzZOhm+RNsqH8muHvemZoeyeW/smR63wHaEjCHG93796v/mw8f1GKOZM5dI7SyXMBApv2UXISffFj3hZQAxis7AKY5WgIx6AF740Kp+SRUCBvA8BjZWEliAZEqRpq+TX5aGEB74BEXcZKHlGKWV/Nr6XIDH8toTZkS/bjsbRUnlK+x2M2WSU7yWIyq8oahMYMK3LT4gSeWqFUlWGVKVDtGfiwy7BVbQBISJpzY3RdGItQMONzkLm0H9A8FiPIcRG5MhxeywwtuQoMkqFynMgh80pagHwOcw3/4A8emZ7wrOaV3LS+VNc53RDtBkCtXuTtCD8AIUJv4b5c1vmM3jrLfSwSUCBNMjkQQ0cCkCWDco4VgWQlPsH7tRiBxY2fvGeM5T2a1WDlNdDXg8NL33rUQ4hmtDwhP/3VlxVTvxUQ8u06sb9ohX4zr9yvGvZ1xe6p7m0wCcmyznN41XkeXp/657rJ7asahrH9zQ0I11qHfvubV92j/vbPA0VqpPq1X3XSg+pPHc75qh1e9VUOAsAHg+K7gYIsoZI+SyIaicCyl8P29vOyWh7cv5cJEObZsUoFWrRnSZQ2NB/mNukMJjqYoBenigmNtRcvXlSSEmVB+er+SQS5Wib6QplS4AaxFHgYTyyPq56CEGfn+UBXRZ8OufAJgVxf4CzvCQZAwnseDYdqh5S5gkIKXCGB56uXoN1ox3KSyFZFqnKPAiL5BS18j+bGBfVqE63c3/DI/RAG4VbTNwoIsNGGUmi5D6Zl5alPgulMigHzldcjfVOUqaqr5plcyhSre3IDKpFOoBhlQoAwQ2fwjJAsdsjv43n+YoRPbY2fvqbbmYiZZGPpcywQ7blR84QCoCxihfIuaCsAQqhUdnjOtnIjPSxBVEV9Qg4Ti8MxPapJy9thnIwzHsMzxuvYss2ACi22W2bVTmED5SZDNyMBIopKsV+jKdGx5gjm61y6v9sT2yTFeQmxSCg0dlUkKfRBGzk4wKYKsGhukz803tzaKoWGJygoSrVKwgu7ZcwpL1YpGnq26yWR4iOHpb5aIqYssfbZs6e5b4BkAIgiZVYKWF3ietU97f9h40ehItcRdM+ePy3FpRKr5ae8d5Sq+bCy0otBnUUxL6U/67HygyrayV6Ece4wH0XMY2VfGPkPkbchE6A506YtFYyInpgcafcf3i2PDMWh3sFcAEiVRQcQi257BRKsauHxsXzzYu+4zQ4HCJyH7sdnt/M0fOX3HBJTHQCChEf5Kyq1UpqUJKFfrusIYXMDz1UuBuMnLaMQzVV0IJOLN/Iev8ljoIkAVsDGe4BXUbBwVM0lOSzmBF7VNvyFxhQ2Re6ZvBUsbwfg03OJOtgHfiiKnn8lcVIdD15OAFquSGRJwLW9QoCunNJOowSdr808BEA/LyC3PyXjmRQtoEC24WN8XaArfE4pX0exXkUgrK3eLblNzvL8Vegt/GYpa09Ini4mr3LkUTxCB/tCWhkDdAU+5MblJgVGjI3kaHkXinsNQi5AHf6TXK19zidHVEQW/pVwz73Pg4AODB1zuXu7M4Y5x3z2fcn5jGOBk8gH29cLsdqrB7/xSgN+jEAv8osX2DjROZ5/qEpr+kuGzc0t5hqVi68zX+dzz+itGCEz0zEMJmdDi8y1KFwFI8+BnDx/bnWhDUUeDYXZR6cCZML3lTyaZxhP9CzdgHg5iDzzGyDphmH38PLy8NZ23uGNSXtDB+fhA8C5xjR8DNTKQcqlEZ94tC/Z1j+GcEHNtBPdABpjQGcNPNDoqF1ViyuHSaLNwFUZqXRq5Iv7k9/aon3aXrlBpGLuSaaXhynn/Ow3T9pPfvl5ByFvv/1NRx5CGXt1sDE4ighFkNwwd0eErux9ARZ4tFc/p1753TmDo9+lv+q+eCl/TQHCkXIcvOqZ1ZHcOQ8j6DyoErEQJ7fq9x1c4/7aOmh/f2a1uvpAsbpnnzDOpozqqvzmVKGe4SgL91yYn65ddrnGbeXOs/H737+XNt+0O2t3wigZ2EwsbXNUPkYYwUSt+hkZmELT+WvZqUmSH4uRLZv0ssW6ycESSZNCh1i9ac/du/fKFQZ4OHgULnONgeRJkTBlMvYB7iCkXFxpt8OKFfE7Xoi9TGQ5BhB8VYsMk3l+xYPT5k7jImYdBGoJs7STkMxldYTz676+L5GVa/VbbgYGLroWk4YmucCEkXjqe+cBQb4rurDu0+7LnKc9gJ18E54X9UIK3KTPQN/Vuef0cTTUlAJX5Hws5tW19SiF9CmC4PxyqB2fhb4TM6H3dZTsXCnJoWtL1FiZ05nUE2mPtvFY9clLCfdcEElXJhTVYlUCq5sAzljm8TXZPD+/AQL6KXekrI40DI1uIoRYRmL14yMReuGDsoIuw1MR1ACawk48YYSjfsrEl8C6trbWFhcW20767CkDbwXvDUE+WHaKXgUgwzP+8jrII+I1AgBYkmtR+vJPFG9aX10r5ch7AQy7l/EzLvhBv62OIFiFE3k7ZNMXSM91rCcKY23NssW1gIuj9vjpoxpT1tjW1ma7e+9OriUgJfLOVLVQ/Ges9YFFJiSzHFAzRpCmXfZY4a24jGDcePq0FKSQRZWUDqg4jvKcX4g1PhMrfj5gLG1ijYnzL60slGdyYipKJtf9/r3fVt94XRbkbqWvB7m/JbfXx+dtIeMxHBDC3SaDfyKCuJYh4nnCO2MtRFXzKYf+ArvmJiENaJbXL9+RUxnW9C3KI/0zL8kEYJASRjMypfa+CY9K1pRHkivLS0Oe2JjRKgOhj0GypHlVRkQMkYGwtoGc8cYXwhnGmseMUi4AkiOPKh40l7/0UAd0dEEPnEQZh9f4RiVVyqmROIpezqW41OrJ2WnXYeWihTlClsik0EteA7FkHgIRdn62/wngMTYRBTs5VzKGZ0aYSoPw9WDOk4ny0YAd3shKeM1nc4HsQiv8W/0IT1cOCzrk2rXl1QJScpuMt5UmPMF4VVVa4djz9JF3wTMlaxorc9Oc9j4PKIVqBWZ5acNfls763vVWVAG80oQsec3FpVCnwqtVRDI8CkBIRO4rTihj3r/z6IW0OzdihPRVkwAgnQB8Ch8rZ9A3iGQASugPt7WRyMxZHpihzOfwME+IFX54yTwt0JN+8+gYR0Yv40kCrO8kmqYRNRfIJr+RST0KgK7d+9PzPgAb7yeKryvBOSegERli5PFRmp45d1by3PwxNTLI+a2DI3TBc7VSJ5+79yP/ck/PxUu1MCNyoLcj8rKeQ7fTvWS+eYNH+l9t/MmvHrV/+MUtCHnn7bdyfKMe7vmO3KK/913+5x9mcfP+GRjysFtF5gzfe2sqmdj5zfeDFSx11LVd2aeNNak1FhKv8+u0fOlh+UtxQG4E443KXhlKqxWGzAYVIq4hf/G9KKxMpqi5smqCD3NQIrEK6vOtRZBD3Ng+ECbqqHMQPM+tpYwh9H1L+tLOx48et5kw0vTkTPvow49zvoJD9wv98WSYtLwBPBxe+o8hMI4wE8aHaIVkCD7Ci4utktvQLUzjHC+W78ryWjvYUpMgwig0u4oFIkdDgqNS2ASVXBRuvl6KnXCeSHuETIChnux6ciKUQZj0CQCNq6BqXxYxSu7BsQgUCW2uBzAokOu06YQQwDh5X0ydvmpv31sDY+uD96wSEinjkud4FuvH8PFoCCtYhqpEMeXILWtZ6EjamCFpqieKc3OxusYk9BIvZ4HNLS5FaYxXoa2RCPORySD0KNFJS5Az6afmF9vk3FI7ux5tRwEgF7E+ztPuwwhbymZkJJbRhFhmBEMmU0ajPB4SSvHa7PxcO4mQJSTCyUUT7RdvDjVjveW3C+ApPJPJXBM3woKCIcyNj5DKyf5RlNh4HUcHCo/JHYqlNTLVTg5z7SilPh56Usq8GgRCF+jqFQinrFayX6zE7a22EHAhcY4LXa0M4R2hDTTLHXLvgMPwhbwAcfiyniLgVhYX27PHT0pAc+enoxUW23jxolza3K7pZHjTyp7pCO+Ddpm5YImxAmiApeWlXM/6zxKdTv/kBNji/HD3MBbgYQDdfO6lOmLGMEJRzpN5thh6ahsFsgjIhLfkfFjlMpO+j0epTV5FOGeMLgJ8RsP3cjJsSHd5cRReCo9MtLRrr80tzWT8pzPHhAMu2737623JNv6nh+VKV7dFAipPJTpYPXMSALc0Nt3mIvx3H220sQDAsQwtHxUPkfwjXr3MiqKXvA/LgylEihoAcm/WMJAo5AcUWCWFn3ynPgpl4j1FLT+lW3nXzUZx6k1EixQYovjxijAa2VIersyb6dAvcKHTMHO2DIaMozmVO9T8XghIsHILYAVMWaeSwc1TAPsyQHsowLtWLlBeANLFccDCYZufHmtzk5m7V3aPjWIJ75N3VsiwkIGY4p3Q/zhjZR5XyClgaiRjNBTlO5nxulGqnac0dJybCh9mjs0E5PPcMdiq9H2BZFtDALdR/mmj+jpkn2q5MwEO5CHrntQnA3g3JEJX3ZUAxLPMH8+28usioJQu0F+gW50StGQcoA1+1iZ5STwj6lfcf/ig9MOxJPHM7avQYXT0ui2Hf8ZGeAf7MmL5Q3KTrLC7vjnLPDSmkbsAPzmoz/6GHyTmd6OJlyqANXJonLf15DJgDVBTckAJBXk8qpVGx+Q88nE4cmQ9RgW5ZsUOGikDcBgdcRNev0pbxudiSETkLK6utFN1YCJryKjxibThpodjKG6J8SVzwre1qg+No7wl/jNegdXK1St9EtlbajM8GBriy1xYQEZfuicnjNjRQeY7vUrGj9aWFqPATo4yxHJ+6dnwDe8aDyVgniEoOVGe8fRzaMg9Q8T8rVUzeTYdzqEApJTXKm0evDxeI/ECifwPv/hMSKaDkB9VxdRvVSOdWCd7pbGYon9/e3hEPaif9NX7wUX5BIBQSF/eKC/n1ef8Xl/3hvgAVIQmeYk5eazcAG4kXgKKzoBwOXUlElLkO94I7n4DJkEshMoR6VCCS9xTtThgxN/6LgPnc8b7VpFEeGQCoi+lIkHVLcTsl4N0DyJ4t7d2ImAg+fH25PGzytcQg9R+eQpcqnM5EL0mZZT8XgQOJlS0ydJQ3gieEx4V1gygQOmybgA2SBUTnwZVX2ey23thOIOr1oIDEt9lRbNEwnByTJ4/f9G2NrdKwMo3qM3IQvfJgCYbnWFKsXnWGyB0rUpd3lsOOzEOoSv0tdjmFpbaH97/IEyWSQQQ5HeMZDwIE8KAIOnu37BLGAtah3p5PwBR4y+W6Hl+A15YfYCICoRWYAAdqs1ORFnbl+A6E1d+hAddZBx7WAeTK3YmCTaKOxNkYWWpTUUxkOSqCY5GgMYwazMZn+uMyUUmAwBCyRRgiXABOG6a0tpp62UsyPPjfHdZ1U3nFmcLWO1EmM7MzKflkgYBU0AiFmnabGmoOhK1UiAWOq8HfrJSASAgtAlT4aypjMmRQkQ39g8RS59tz59sZwzVIFhMu0LI3Nd4qHIobkxOUE4EKRROSEpmVIuDMowcqL/Fl8YsQCtEKoAg8Rmotnxakp9kS3kgL997kOc+rW3snz99VvkEgK+CZipYGrepKIva+0bl1ggzhczktMzOSXbt8Xp5JKzWl++/FGUWPglfnXA/R+AuhV94piQvogNrl5KgXIR+KGCiciEKKNK1lsQOBTBdBmjNhifGjHWAjKqXIxlzGyVOjAWYREtOTAfo5uIRS6HT3ZOzo3b37lrapcKlxMSTKFF7f1i2SqFlBoYOZ+qwhCFmMn6HGzst8K8tjKSPmRs9w3+8ljiybssTFj6Rm8CraCDIjVqBFV7GI4vL3Ov74ZG0Ic9U0roK8eV34R59rtpC4SHXWt5MvkgWloNRCp3hE1oCiFadsNQpDbIyE7jmOg+HOQQY4AUeGSGYV195OXPpqn362SelcCgZqyXW7twpBS/58eIwNLgRQghN0kZJurOh02iU6zllfBnrPEbZYubNdeTcTfiUMcWjQhQyTHj+1HlhNhQ9RgL00x6Ju2cBQkIoVWcj12m3/KQyQCMnJc6S8UCs1WUvNp+VISZJPT+HR6LcMkDABB4nVoFISbKVHBqazQFCB5Zvn/Rk1ACVe4oNBiyQm6orr91dD92BQEA14GN7O/LospIwFyMXbOy2d7RfbbgKMI2YCXgUrjxqW1tP00eeloXwPCONUgyPDguLpZ1kRO5lxRhvFjACnDNEyDuwh+eDwawmxnUAtG/HJ6YC4mYjPwHJy7Z3eFTJ8X0PrYCf0AZnbEVG8zYuLi22rd2d2mk2D6nluFMB7HIqZhbm2+7edtom76LP+QoRh67jE72w33DlpZHrkYfRgwM9zACWj1Ph2ugES+J50MljgxySBzy5n3fd6+w6+pxcp4+FX/Bj6ercwwDXMvA8r8CHtuTgEeZpqyKK5H7uPhx+Gcqcu7mx2KC3if4ZgA9AxrPlpADanZe1J+3LOWlk+8kv5YTcbmD39ttvOfIWJtDo/ndwaPiffjf4/uu/ff2lMf2ralaYKYI8f6GlQSMGteZ7IlVmR97zYlAjeUJokmHPTXSGwmNtY5jb2+Ze/aiYO2SWf71Nt987zftcE5qEsAZCstB1MRg3GjSL0cT0oDsFW1h3h/YNCYP98Y8f18R76xvfLMHL3YzA8hrytHJZS5jcC7qn5MXeVqMIWPNPnz4tQSO5VOsAD64oFo5MZM+nFAhKjE84KGIT7NvGw9g5ue0cHlQJddXrgIONzY20p7WHDx60N197PZbvvdoymgA5CdjRDnQ/ONitlQ7oajljDymEsmkDenNvVo2KnMuakcy1vb1TAqe76uVQ8HyYhB1Auq+wSQhQEwM9y3WbscH85YLNGC3MKdUtBh/hHJpB4SoZ6j/AZTwklHELi6+jlfExdsIMXsJJkL4N3dQGMSm4t200yHUrbiuUY1IUKEob9K+E/3hPLrTtOgVvMrpXnuAhfaxz7MVS0d/F+Sh/1leEJKtE/2q57XG3vG0mhw9dC1iVxy6EOz5mwU6Glgv5fSL0Pg7fsC6ncr/ZtBUwjXKK1SsExiVagiG3QnvJZYtLfTkrOpoPxsuGZ+gvLs1qVY5bOIGnQQhjnNWTz0vTs20UHo/CX4hlJswBPFjOq04CuqK1JF07xto2f1OV1TwPHyrOZiO1mfAPUEVJyQEAYPY2tkqQ4tuZ0Hk991Np9OkXX+ScoSpjfW99PYoqiijzRAExwsRSYB6UoMNSYpSZLcvR8zRjx5jgFjYcjAzCjaVYYYTh66bQ2JhicAFFVgmZY1ZzCF+k2bWfyHIUeNUJYUWH31jwq3fvV4hnM0DMs2xeB0ADE/tRVIR23wyOuzu8ER7ihaqiYmlPJf8V78QYSDt5LHk5KVLhYOPPi1TL3vFc+JPVLLyBs0yOhSgV3iG8nzMi1FmcmSuuC9AjCSlr9yMH8QQ5gg8o9bmMxe7OZi23tiIIGHHflQBuYV2ehWeZyzxWrqFIJyYzR3iGTgOc8kz5DQws/FV7nQSs2jpegTIraigEnpbKPUgrKTfv8b3PNmcEULpMjgLK3LUirsso50OKmb9CY1HwxbMhwJ0ARknB6VqeETqGrmixYAxz/e7mi/DCZQDHVPjhLPx8VeEoc8N9hKetEFG1lAdKCEV+RlVEzjjaHXshIH15bbU8CrE7IhvT1rTPtgHnARg3adfZ1Wm7SROX7qy04YCPo7PjUvgXAO/0eC3l5kkTilgJvS9i9NTqtjzTs+kpLzmN5Dn5zAgEQGYCAK0Isru23DVykgxX24gMVWp9J3MQUCKvjd9eAK19q6yIuQytRiZDl/CCrRgqvzBjqPzAsN1mjUDagrfJIB42q19KD6a/AKP53Pkvc4cszzXlWS2d0pNTjaMxxGc8IUJ+5A5AQXSV7nW/nJtuhsfoZ6wGeGQ4c16FZPM92ST84sW4FJ7CE4xZPEtvASfkMyON16ZSE1As9/McHnOyH33xYPeQDLd//LWckC89Id/kDalGDF65t//nb29AV0L9+PprAEQcbl4P0PD869cDHnmf7xASkdwCoTA+K7jcnhru3BC5/6VYCNHcM4SkLCgSHetLfW5DGgEOLPSOsILEaFUPy1E5JGaIw3tHuPfgCGqe5EzJhD+KBgA+KOco1ljg5VXIMxbmbrcmj8AV8/UMu65KVBUnt4Lm5OQoExR7xNIshTsZFN7d7CycvpyOopa4JGnLZ0oXEIIQxS+5/qN0w0QXoRWL37bje8cHVZdjKQwtr+TzLz5vr736Wvu3/+1/2166/6A9jPX7cv6+8vLL7Y3XX2/f+/Z32js//EH75rfeancyCV995WHef6MEpWTRzRfP2+Mnj1ut4Q+J5FfwXlBIlsfKkgaYMHf3MGUMMhZdeXYkTVlC/AS5Pg0SqYyNsdNXDIdW3Pe1dDXvofXBpOg7i0Zx576qDHqJwQMBmB4gcH8MbZCmp7gcIzZiCROa6JqHFkgqxJ1ruAt7ZVpei4C58JNVDSacvATKRPnr/Z29cnlnNAM+Iigy7tymuEQth56EetYWF2ebvWF4eModHlqZcNpf1QNzsAAiWdrJsZ1u0TGW5xU6dQthamquHYe/JDyzapQWl/wJTOkHBTk9NVErUqzhJ0QoQ5OYl8084W053pffEmst1sdY+Hsmlv50+HQ2n28ChACRhVisdhm1mdZB+riyvFzCkaITi+c1oIBeBMQq96wt+P3Vl18JHcer3gEAaVtwCuto77CKOC0GUCr8db53VDsA29G04vu5xqoXu5muLizdemxa1cixl8fVafg5TJbZmXGNYikl1wFwn9tRiOEHlU2BLjk7+EP/tUfCrBU6NiM83dtrmwH0FwE78jcksl4dn7SRCLSVxZWY9mftYGuzrGpAC9/sR/gLrUxOT7QtVU/RGL+EtsImfek2Dx/gkfHMIeEWyARKzDm8bwUL4JybFv9T7pZ4SoQVslE0SpVaxgmvKOEPjeFxCpSXaWd3K2PdFYn5PhuworooALawpEx3T0zlScHL8wGB5I/VMJTLxovNPNeyZGG+0fDUdhSeEG7ofM0ICj8LG4XCwnrmQW4YnulgcTSGl0qojC/yjOFkmTqgwNDirQDSKCsbpgFvQhHT6ddp+EfYA0CzNxJgtWnOhkZHrPHQaCq01V/3WHv5YSU+C9FagnsWOvEuqk8xlb4IFW4+f150NueBXHOLIQGgVhtCcwrefeSBKAYo6XQWMAvfKHWOmJX/RvENhY7LMUqm06bLw4C5jEPA2VVosrS+1KbmQ7fJ0cyH9DHHXPjCHLRbNV4RXuMZNO6VI5b73jBIIxsnM4fRYlitj+gJNJQTo/4HADJYzICuvOnlCckY8XiOhm/kEylpoKL0WQwqieEz85mroWf3NgAEkVkBUvkYamRukF3hId4+86TqG2Vs0RNIMc5kmryVMjRKX5KDOQfAyO8VqnHDvHzvOQVm8huZ6Dyfc2GBJmeWjq023XpBwu/mawGbyI9+hAw5uq43l4ENrYs+Bx5zL3oDr7s+Z5Vcwd8VrgJkQh9zHAj5+6+KlX21RPerV3+oFyXihl815KvfBi+/f/nSeC2rDudIR3otBg2n4IL2gkBVboOyyoKtoxOhOtBvUy/3lrHdgUTufSveQr8ozHyV70KLQnMZs/59jrQ8z8w1YRpMpZY/15pa/vI83E+BGZuWYagjAjRI9/jQRmcH+Z2loyLfTnvy9DYUk4logrC2ei0HS8DsDbAfQTebAZHIdBqrErEp3WpICZVBJdPqD0SZQQGgDCbrHCAQbtFHg6vPPAy7kjQzSf/Vv/pX7fvf+15NTK50YQIZ+4o0mTy2Kx+LpULYI8zMraC5d3e93b9/p333e99uP/zB9yt89J//819nopxGkC6kdUOZHNbIHxWAIJSNCcZxGGt96ctZ9SbETvsILwmcLAUgh4tbxrv9X5wGgPlb8du863yjpLfNrg5CDwg9kz8T0u8mAZQvQVKdBBNhMsLE0szhCBrJi/ikAEfoVPcOzQAF/TV5q/x1rAtxcMs9C+0XfcNroSG3pTYqIFTx8bxX3Mi9ajlaLgQQ5IMcViXUWLKhIeEJYPGgaef5GYFgxRPXJyGUcY4JdnEu/rya97xEoUGsVlasGPxl+J1Cs+Fd8U+B1wjVKNsuIAP88nkATk1oIE51xsl8VmNjMu3nXp8L2L08PouCPmp3l9djaW4XeNQPihK/UApKbFNcwDL6szy5iA+OA54jCNZ4DNK2qqSaezNszTDgBX1Wcq5t/K+AndwccEAn3qPD3SjaKAoChSvYyhQ8C/Ac2N009/G59i3JxdO3SaFmJcEjDCA0V6EttNXHHNz1XPdDEV5BY1Ue/Gh3P9b2vcyVAL7Mx7sra21mOIZEhL/S3jaXc28KhWK0gWKXjupHzBVv1G7F4RPLfpUfp4wRrDZlyxgITwBEJ2cKXQl9xroLLzA6anVBjAiJewwDvAU4YWgAxuZtc8vz9Zt7HueaPKzkm/1fzCl5SLV6LOMzH3DFIt4NKARIrFzQN3PD/N7e3q5Q1/bmZnv25Gl747U3ouTQdSdzAB9JHOZdpFSjEHkHLiVwCsFEoYXKPGjG8OJM6JqCMh8CdtNunoeT0I7cIychp+so2UN0nBJuGGpnlzftVNg0ym48MnJ7d6/v7hq5OZQGLK7frU3XRiM7Milrw0q/H0cBCzmriyFfAkHmAxbJXsrSuPQlvPgpgC7jpx4OGcLrRQ/Il6qS7LkHg48OsreKIolCpJbTT2b+TE4Mh65yZkLrsdBlJsp36qZNzAV4zY9XiO/y5iz92gu/D4Vv07cYM0Bk11lAqDygnJjPYwD+tOKUQiySS2dDJ5uKWn470WYmzSfLcLteYbAW34WuZGIp3HPe7w4ueab10eo2/MSDKzSiaJqqxLwOmdC1coasD1tlzIDAHqa1ks8S7zBwhf58Nq8qWT38y2jCt1IB8FuBm9CGnuU1JvfkS9K3JjfdUPoh73skgqHp91s9nGcKv5QnLL9WbomzMo8ivXMOYzxznD5OO3hDPBMpeTPTBd/mt3yua0PhnFNAj3zJiViAfPq7n3/+1RLdr4djvJz49cPrT0HH1z87Rwe8fF+Z2tUR33TgAeFqvBeB7LsStpSn8/BmGLnXj/BFGpuJ06/hvlWIBcLIZyGVKO06pzoUZGgymXA5x0QzqSxXBVDkePh7msnBU+Ea95QXwQMi8QhRK36ZgVaMB+N43oLdFIN2XygVnQttGAR5Pn8hDnqS31kL9nfgRo+lcB20nPbwhJQHIPcxkap0bz5XTA2N0hUeEOEfpLTsCSOPRzmOpH1l7UUAX6TNtgz//ve+m8m42vcECWPxmgxFOZ7EyjyjXIOuh2cnIjhiYYQJM+ZRYhcV/ydsTQCW22rav7q63P6H/+G/T9sX209++pP08zLW10IEWIRkxk546SwCjoVCYFFctVtmBChPQJ9stwo17Rhku1dYRT8z9pK7oHXfV9XPnEOIE4ryZCphK5MUmFKKmFXOSwDMUXSAkonIQkgzci5BiXZ93A2iYk1fgpGMHUUjSc+k1T6olIAAIGo8cqa7ADrTls7lnyRgSlpiWiiWyZL/BwwAIUCXCcv71l2vkkrF4i+7UMpYXV7yooXXr9OXCKvR0emMdfg2PCrxN6Tq4QYTPIqCZc56owQnpyUaWvYZsHjr5maFAh92HrZCCe+RGXaCtTRTbkk4JIp6snIehL56MTqetbGQJRZOeMl0HI/QZd1RohQmHgjV2sLyUina0QhzXhGhMcB5We5ImFHsHRh45eHDnjx7ECUpXwjt8r++cuS6rDoHJSxZGx8dBtycRQGdE8ahHuV0HH6aicKl4FWupEyFEO+srqcnlKTExZyae4jJd1CSccmvKrbyxBiDpQXu8MynKIHjnYN2sLHVzg+OKpGWtciDxuPCi7do87nZ6UpAVe6bcMdDLEkJqoQ3LYjHCW2MQbEJwXgvfs1TWFIu7a0QX/j9EijKPUuwOic3lou0s7fT8z+iEA6i4MiEsnrTX3xTwDDzXfvpFHkyctKAFnUxzI9JCj40FLIBzqsAWOjx8sOXIwd4DsJbx1aIHKdJkVFhmam0y/zwdyJveB2W5ubTztu5GNqQlax3c0x/eqiT5T+etqqnEd7N+Vfh2bU7L7WN7X0pPSHCZHg1squFV6NUJ2cXAu7mBRDaeeTohByhtOk4QGMkIGVoHBgJqDg5b/sBre63m/HZzP3G8vtwDL+TyLu5pdXImvl2nvOERcls7TQ7GS48CpQfeWiFmJoccnKML9kQ4qdxmatDl212zjiE365iMIzGuJwLEDJlri2/jTETQ8Lyc2MRIgTgHaXfQAtDI1w3ZMk0w40H0+oX+3ddRW6eZz5T5Iyt3HPM5ocLmcOZd/nuPLQlihieQpjGaTw06bonuiV6BbCv3LzMZ/lEdsStUFPoP5P2AO9CjsKQY5Jm6cXwvo0yybOT08PQI7MgMo2BUWXYQwOGoeW3jCNeKF7Z0sc5youReT4IqUh2dTDizIH+fWREve8ekRC75hv5KudqLMCO8dpyjd/oboxDR9aRiwGK0ZKHFiiQczjLYSaXpCh+6xig8x6jpxvhAPxk+8dfPW5//4tPbz0hb//LYmV/+vpTwDH42w/6gLiJRYg38rkjK8oijaMs6hg00AuRhFC6i5sy4anoHg2Cv/91C8el3+sajKLJUeb5/iyDzIOgQIxEGQr9YJ8FYlJHIGVyuF7iDWAApXIFAQyECOBUOQ51b5bFebkJrSTh6sNIQxEGEslkktfOqjlff06jPAGpxaXlEv7dS6BtIyXQMYQiPrwLXmx91i0hlDPrm3Qqz+Xq5PHoXg+LfpasYEnb97Z6jsb3vvvdWm4JgIQs5R6VRncagXqUduwe77ftWGJHFSeOIjvrZcHLBRim51U4vTiu9npADy1ctzff+kZ78/U32o9//ONaCifMQRhiPv0Rw2NNE7QAiEmi7epAmBTKcudGFXIgZLUf4rVaYT5CRq0Be1ewHlnWrHr3716gkYAglQS7x+XJk8c1Jnfu3KkwBQBlUpgoU1HWUDsFwwIoZXubDEVpn0aYsaK0SblsnhSKAoGNeeZRJn2smCg+DFFLf8NvBB+3pSWt6CGWX9VBAxDwM2VWy1RLqQ9HmB3nOQGA4UMrXVhQk7GU1AUYCwiWC7K6eqe+Bx4i94tX8NJgyeBYBAKPiA3vrprvIhRKbjkv4EtoIlYxRVk8Z6VT7j8+OlGK3eoaKyTsj8MDBYzaa6J4ItdMpJ/2HOH+r7+hmzCX1RZWBQFE4xFyO7GoR/K8qYA910m+ZBBQ9magMAQFKZTBypedfxxajOX+57HGDk6Oive2c5+9KEYSYGM31mv4YFbBsPDGQeh5HdpNL81H+YR24Sdzz7yaC3/UEsYAFvLF3CDULjMOEqvxnqRZf+WD3H/l5eqrcw8299px5qiVHBMZB6vEeMTwhq0EgCQrLXg+WJvCQ8I4VkdYDdStvADj0EPSY8GlfGdchiPoy7JEi7S9Qkf5Z8ZSHryZlnlW8bzwrTlnKrN6x0Ob7d3tXDta9VV4BoF3QLceSQbmPzKgwpt5D6Drk5/lIZgDKoNacmz1mBL1lXiYZ7jPuaTTMdZxBEWeL39gOG00pzOEdQ4anwTkANuAfiWX60V+F4azTJhXAs9OZU4cMBjUtIiVD4BMz9lOPmAw/Dw0Fj4I+BiemGnD4euDo/O2dZhxz5x7urvfPvr8STuJDD48vWy/fu/98MBBxvqmffroads5OC1gsnt82j57/Kz98ZPP2+PNrXYdXmYAmo+8JVa1kZ3GfW//MMB6Pvw+VkvY7WUjL0MI0EZ6Ql+KbvEADY/KnjuqY3g8PDyWz0ORgUMBb1HcaMqQHBUyST9OeC+HwiMTs7Wq7jIAZHR6Nd/Jv5vN+C1l7q208ZmlKPe1Nru4Hn6YaePTi21MMmpkxmkMjEil8FkA2oQVXAFAOWxMN2ZLf/osD+YRGgk/XkW+jTG+0h/XldqPLPHedfsZp5nFvgKI/tFoBg+dKh+te/YyzuHNWjWTKwfyEyCrfKU8oy+NzbPC03KqajkuIyRygEg3f8NGOSe87Mh9yDf7yQiXmg/lMbniHYu8iYGiDfR7GUVpW62o6VIz3+d+mXtVD8kEKN5Nu4CTtI+M7Fihaztv8bbx8D3P0z/84vP29z+/BSFWxwAhXTFDLy5zYRf0AxAy+PynB8r1OJDzKGnJJ2nw7e8UrYcWYorO11AdACDOo2wzRzKIk0GzOjmSiSZpy7SxhBXjDEXpE9zpBDDh3ukki9SgujdQAshAukNB4KyqChOEeAZNAlMJlPSFEqVkoUYWf4UdIoih7sr4jtCWoS17uFaIaHdac5B7q2kh1ue5XF1VkS4M1NfJkwvXpaws97KbIqYyKLXuHKXS19yy7lkDdEsb6LK+L+8NYXEQxfy0La+u1BbOoUIpEDcpay83evrsWXv6/GnwCjq0WCCSaSO8IiDT6ki7MEgYjwiyPJWXxH4EGBYit2meraN/+MMftv/w//pfynW4ECVYa8wjSHuxm75HgSktUYwgZlUTjLwdVudYCTTYvZe1B4zYXVLOgIEBUCQTKntcK3jyPXcwgIq5Ce9axpz7ShDTN1Zp2KQmDp4qQV1siR9Dt1hxYxEsp6EXRebFE6LgVHlEMt6W0AKEmSKV/U4Z2xODpcXKApBYYnIm0qzwQdqeYSzwIX4bK8RE57b2gt4JbQBIKCuPaTs7++FDOT3hy4w5njvOb7X0OnSGqEbRL+/Hp5Runko/rjIeUbIRMpc3ESwBIJeS6/J8h/E94z5No1gc+Zjfu/AaiUDlAr9Ke89Cv9MwzQ1aTXav2Oz8VJ6/X6G42r8kzxT+OT47rpUE53nuRegrsW/97nqbmacEIqgz3jWu6S964zOeAKECSiwEaycaEuByAdjkd4l/1xF0w+YND5SwQMDOZHhoOIJ3cnmhLd4PKJuNFRhBu7K+VvSoFVoBDuh0GJDAJ3EUegEsli9e8Uikjehml9GxKOKryJZjwj6CffvZdl+1kQtZzLNRkuay5dt+vwwYBWB4D8JCLaPL/M/zDtNX9wAgM5fSJ0mLxgYI6zuWkgHqgxhTvNhpEaGSPxnDzP2pACietfJchFZkw1z4F/2mAph438wTlT2ranF4jGg0L3gCq8AXPo4MIJTJS22o5GnyNM/n2WIUAE8HAYJAEY/Q0uJMmxi19D9AOPM+zNjU17AXy0GAGaDjeTwqhE+XX1dd3uT2o5nbA49YmlM8OhU5NZ45acsDCnN6finKNsAifL13dNK2D47bi9z7+fZuQMZe3u+H164iT64DRiNX8n7/6DQA5SSyaCjgI3IoYChft62cuy3nKkr6OpPrRe6xG/l4mvbJWXq+s9t2Do/bROjGH7K7x6MxmrkdkH2maN1CyQiJpRJT1ZCRkzI5N9HmVibb1ehp5kBkmuX40+Gt8GMlUuZZvDgjARGXQ9Pp+EIbDbAYnl5rO6fD7cVBZM/QXHv0/Kh9/GSn/dNHT9pv3v+0/foPn7bf5PinP35ex+8//qJ9sbHVnm7ttkdb223z4LBZ7H4WvtuLrLHr7VWmzGHaaPltBr+dhN57ZAADE0BOW85C6+OM9ezKctqevkawTetzBgEIG8x1vIYfyHAhEwaQEEytjsmoMYpK5wLN9E9oBYTz7vi64qk5s6Q+8JI5y/h0jzJCUbnYDN8Df/i7AxIGXyRNeV8mMs8LGuem5DQZyDFQBn/6RccyxEbzeRBJAL7wdV1W/Jz+p3/mR/5X1+mDl7YGgFime+sJeeebtUT3668B8Bj89eqA409feWw6BIBwlWP+waQixKAj3N+9GB1FEeLABQ+I1SkE01U6eHwcRJb3J6cEAKtvsowHBal4GOrIPXS07lfEAEwyaDmfRSq8IjSjwyrkmcxWaAAYwAfrp5BfCK/dQhvOUa7XwB6fxGLL7yxOz7Yu/Cx9siTrQLigYumEWEBQzitlk3sRTkgl0ZG3RZKq6oGUkkEklMorlPt0sAcUoR/QF65I/wmky9wEev7jZ5+2tQf32vd/9E4pLkAMmKKgBklkEtkoeNYUdxo3d61zT7tY0Uc8AoS8VQj5B2gBH8bHqLLqeDcWAg7+8i//rH326WfljlYYx3OgbcLNen18QHBjKgWHuBlxA6DCy1F8kkP+hb/yFij+2sI8f/GF1R6F9jOxgDnWIut8T6w+N6MEeCQwf6ZY7s4TwlLNd8VPmWih7WgsKWE1WeosKnk3rD+JiawHgtkYUSQEPUVlQg6S5SwpFcZhiS3OL1YYwoS2ogg45Q4dHcdjaUXaSzkAidoOOBs3f01EAqAKFKXbVi/gy1oBBEhlvEYIiHw+i8WRkc19MxEDQm7E3GLNTkzFSp/iDgZEeN7StigcrFHCt0B6xlTYjqAJX45OB7B7YATTFeuG8gwgAGZk/wthzXDj5jmVgBdABdS4N08AhT4URT+zkPbyiqFvzQX9I7i6ApPvVF69jNHs0mKeFZAQQDE2MxGwMdMW1lfa/PpyWwqYmVtdbnP5PB5LdWQu4DN9Hk47h3LshQ+vgfXMQaHDm/BopkEAUZ4bGl2Gl84zta/T5hbwdAXopF/njtDoGmiQmBhAbhOzp4+etKUAATVnrMQBKAd7F+F5OUn4VB7NKMMmtLN6jLcIiLKKQtjRfAeAJ2cDaPIM4U3hMWGwbrj0mjiDZMUCLxlP8oLFO7u0lL8R6jl/InNdHoq+cakDAoSwBMaxWI3qbEiILu9q+KZ7ffE6fdnvrz3CiMYAUAAI5XngQSBEiYGzk71812thSAYukJO+WbEE2nguYwsPkr9hyMyZKILcW/8n0j/L1CcCWgHTxZXF4h9eVV6k08yRw8znQ/M67TsIkNqPTDhOG/YyZ503E8AlVK4gIQ8bufbi+YvqE+Dgs/4wpCoUISk7cnN7bzegdzagZ6Y9efEifHHaTjJON2nrZzG4Pn/8JLx63ja3t9vuwV6bnAHyMmd5p8KrZ6HNycVJm0+bJZ7ehM2G50bDk+GzWO/n4XsAkvVyMxw+Cvw8v46cOBltnz49aj/73eftVx88ax8+PWwfPNlrHz87bNvHN20fipjFvy+1hbsvt9m1B21qeb1NLeVYXmtjcwttOAB3bHY+f2cCKgLI8Wt46YD3OfQbDQ8dZP4cpI2jAXUjmQd7oeFOfr8KXQ8zphvRH09j6H2xsdGe7eyErudFW3KVgUN+4DvjTyXQWbyWHUSQA/mbf7XVQp7tRQ8QuXjKq8LVGX+8xBvSizICD/iMPA3NIms74AivOD9yIswVmUimMTozv/Nsv9OjnAdCeGRg8e51ZL8VqQDIiBw5cyfyJnIewKbLeELwH2dAb1fmRPG7Z3p/VZ6Qn/zyy7Ltbzmcenu4KN29PbwGAOSW1fPO/zvDE64hURGp8jgySD1eROEHcYYxKViTLfwZBXQSZa9YD8Sb84Kk1LE4yncms3gbFM3FxVqyXXD+K4uTFQVx9SqbvSUsUAW81NdAMBZJubEyYTRbFw7trplWcren0aWQB/1gRXFLASQUjb6KX7mvyoWefxLhNwgrOSBQIQBCmhBAnfISZEJVAbEasEyMMFop7Sg9istRng+CN8+iKDWSgiX0CLFd4ZO05V/9b/51W793t0BFVQgMw1GWYugYUxwS8FBRsHaZzLPE8MUXXVO5HHmGGLuXflWCaYAP9Do7rbRwhGf6OlMF2T6sXVEJrf0Ag01LNNMPng6Wn/Zy0xPwlDvaIW7F8vNd5SbkWeqCFAAJLayQERKZm5+rBEXFl+yTI35euzXmfJ8JZDkhMuIJLbxVYZBMIt4BwAmd5BsAHnjHV1pRe7LEKuk1JMI3GXthBfk3lh4Tiko/d1s2ii1WWlmhYTK1WwDmHlLs3iYgdGdnK5Pyq5ARz0/RL/+soOIG5RURAsTTAJ0QDOCLB48Jp9BuKoJFPQA5H/JAKILaUjuTXW6IsaqS2ek/LxBArU9EhHomw8Pj7eI0fcmk5xVg7U9bohq6+Fw7GQdU5NS0h1Uibpzr0p/a9yaf7dhpxdVUgMNEQIRS0ZNR6pNzUb55doVp0g65SyoE83yJv1eV1bR/eX21TccKHZuZakt5P6ueSeaRe11GmF1QnqHRSObdDYstfHyegbjJPUZzjd+Bg2N5NpkbE7HwrQJjdQ/nml1jF3qORzmOpk1BFm14ZrJNLgVopM36Go4nV0uJl5cxcuIsc3OuKsZm3NPmk/y9qHFEj8gg8yoC0eoh46vcyuR8aLG61CYX59to2koBj0YBjKYtvKXyodDePbqA/mrecKnLMxMGpkx5Ug61IbTNY3LddTsOv98EYZlf4d4A44sOPsJzI5KVI6RJC95AhosxdvCW8rx6pm3qa85GnuJBAOR4f68tLC+mDQHHNzFCTpRkB6aHIw9sM9/z2Iyb8K57k2e8uh1ECUUFcAFK4T15BsJOVb8i9+Ateba50V5sbranz58FBOznPMW4nJ+5kt9nAwQsKeZRkq9i7p/aUTdtlsPAAKI4eSK95IsZB1vi28lWjg5+lOB/Gvl1HV4w7juhmXGYCm8DHqvrazV3tva226OnT9prb77RzgLQhf/uvfpK5tZp2z3ZD79ELoUzto72ApCOyrsSVSktvV0NTbet/av2s9983P76b3/bfvvB87YV5DA8fSdA4/U2tnCvXY5MhyeCZMYjb+S+xLg5zfgcZ/5eMBIDcE/St6uMJSBxFaADTA/hz8whpdev6Znw+nHouB9aAyhHGbsX6e9+ZPtRhMNzq65CyyimgJ6jAnYnodGjjRdtK/J6a2ezvch7S7OFH+nP2fnpkg3KBFR+ZeYXTzG5I4eLPqpFCZFBdAmwUJ7MtM/4WvTBMOt74dBphgsIyL3cr3i68095Pxkp+R6oAV7ck36ls/GTKEOkYG4Sw7TUSTcG6TI3L20QfuxektAp/cZ/AJWXcSd7ARn6Q3sCQNo/fFm2/Z033v3B26/nJqafeZd/1er8lwGRZEeoYzoKPFA8f8KEVTgszBQG4er2YG5NHahTMwmrimeUAWtRNU5KnbutyoI7I38lJ+7u7VfsF1ixQ6ilolWaOopK6+1HgBheiOtZZSXnfVnpGTBPREhWzsbmixIoBKo9FLijyk0awtSa+GpgP9+kIfwBHQ/zFK5sOQb8LnlY0aHQXQh/fCJp6CIKXGZ/FFA+X4lJp30ASr+N+BcPC+XiOREE8gQirVgQaEKwUURcZG6EISi4owP7J4y2N994o9lU7Pg4AsH0Grlqijgd57i6CsBI/56Hebe3tgup7m7tNJvwsfjVZpgdCyPn3/xEhHmYx+ebs4DCgyD27f32/NHz9v57f2j/8X/96/bv/t3/tf3sZz9tn37ySfvgw/fbo0efNTuUApYmxdzcXPrbl9gp381ik1iFBpVwFPoZrzt37kU4RvCnb5Xkl7EjYNFSWXP1K+xnIt4d0rfx9DNTKP9C99AMKULu0DF8lQ+1Xj/nEerW1Vdin/NCkYvzKLbDvVwfQRp6iGfKKDclaoKFP9BUjZKJXA+sGE5tVvlzNn0aiyLiHXNLxamEq1hxEpKtGAIyt2KZFQ8HiLDUCFETzN9dSbahi3N588LQEabzbS5AYcx3uS+vEi+FZ3gWhUDxs3oOj9QsSDvHIlDxUeasMFOGsJIFLy4zP65Cv1gc16Hzefq0k+duBsy92HrRdja32k6sysuMyUwExh1LS6MggBF1RW7ynPOJjMVE5kraeRMaRhtEycfqSvsm81elxMzI2uU0UCvTWs5M2hkr/ibzdmgihkHm11UUxU3oy9rkWVGb4VofIuTO8uyTXH+QwduMwt2LAN6OsNyI9atENd4dCRoY0Y4YWcdcwBHk+xnlHVIt9LqOxXka5bmV9p/mfo929tuj7YNYk5ftJEbKZ0832vP9WNeRBWMrS+1yNkoj9xpfDVBcmIrg34xyCJHdm4wK7wD5FZcPmBlZmW5DS5EjM1EgpUhCj5ynUBbQVp6ycFM4In0PWBoPKBrm+QiHRdQJuQ1PRxHw8EQBqf1wNRaAGHDDQ3DI65k7MJTkBQV9tcPd43Z6cBYghMLh9CjmoTx3CCDNXwBtJDzIkjzaz3wDcMILqnh6Pzc1l/GZCsDvyZB2Cr68imJqwiAMpwAwHpuAXACMp0DCPIWGx+zdw1iZiEEHuCmbT2YNhZ+OTy7Lm2glk/Di1ouN8hRGcLWFyE1VpYet7MlYv7S81K4Od2P9Hba53Pci82Q8lvPaynxAb+RvxnYsY3x4sB25EIATXpMPY+ULK//Bgwclqzcjl8vjmWECF08DXggJ78uUzRSi+Hm/pjPGs+vr7YutrbYZXnr9e98L6BhuH3zxuL32gx/m9wDJgJanG7tt+zCGxeRSOx1dbEdtsb33+X77z7/8pH2+GXk8dS/j/zCg+W5A82TmzmHoEz2Uf9QZ5a4w4kHkRJg0YzTZdg4DFmJInBZ4zZmR08KF4fi2HwAoJL+rf5G7lxnvM8m9afxRRMxh5s9+5vJRdITkXKEoy5npAsChQoa5D3ExHjrXyszQn2dQjohS9ApHKucwHpldGxZGj6YBteKJrDzLvc1TOi2/RP+G9wpsmGfRN+J/t2Cze8TS0ZzYHQumCKnjHwOSzs5nAtlzMg+uIue5K+1DRSqMRR4IY/tO6YvKb4w8AipK59HHaUfhBGOZvmAlT4nZHQktFy7yKEaVUHqsEctz209+8UkHIT9858133/mzNwrF9OJPOTI6oyFsFVQpxZoJmjaWig0Xs8T7cZWJcBkC4mwCgKWnERRvHp7Js5/BPQvBLIVFCeCDhb4TAYXx5E6ogyGE4X7ceN1bkEHNoFDWLE0KQWcdiOkv65w1rV2SsTRBkhYFCBVC+87jobCOuUBLJL2/FToieHIvrlb5HDUsEVrl78k5+k4LcrMrVWyZFkscEnUut77fJyI0DYiqlNpSIRa/px/QJG+P7yDKoq8+5IwCP2lPqJX2htahnXvyYrz88EHaHSF/aDUJQHfW9g52AkoUz3L36/b08eNad3/vzp1mp19MqdT2VNrKVU2wvf/799o//+699vf/+e/aT/72H9pf/3//uv2n//jXBT5+/Dc/br/+9W/b40dPik6YC/IezcTkRUBnbRmshBGaUKbZErRC5bFiXGfli2sxIav+zt318txYUkfZyhmRVCYrvVZApP2Q9mXGwO68ZbllQh+eZAJmLDCbhCj5GoPdX3nW8BqrCw/ipIszZezDbxlby3Mt4aVYCrenPcbSGv5aRZMJVhtK5T7ydgZWImLyuLAk5CqoOsvaeFpF3iLI11Zrbgi9qX5JiFA2PF6TsURqDNMhv01Nz2dseUYAW0tFA9J4B9JGqx6ErygHYF3BI+yllDdBJPSS7uU6OVC5/lK7IoRsypfnc4/XPMy95O3M53nLsS5fWbvTXr13t02GprbDn59V1XG85thRhNOp+ZDP5+HDw0zT3Sj5nYCfrSiIjY2t9unHn7YPP/igipxJpsbXR2nb7t5R294+bI9jHX/24nn74tnTqjOzG378/MkX7Y+fftKeBQA/DUg7i5AKQdpv3/+o7WaeMjgkqm7sbNVcPNzfzpDxAFn2GeV3fNK2wjsbaYO8gtPwwmHAy3Y+72VsriJsgXarFuYXraZYCMi2udxY2nVQVSiBC0ugeQgk2daSw4BDBkyFRzMOVczKjBwDfjLLpiJ0M85CuZayHkcGkStKjjOOyKdhnszw3E0Epbybk8iISy7n0Hw4yh4Qu4lCCjPlAeGl3OcsciuTPc/LWEfgmsdy1qxoUqdj0txOe+TTDGVOj/FaZUx4OFmn3NMMOZInJEq/Aj5yL3OL5/g0PMbbI5x0fB4QEuWSbyo8NzE9F2U3UnSzGmUkz1pdvxNrWoFD+Td4tGWsd0L/gN9Y/YcBIFa/2Gspsz5tmWmnkWvLS6tt7e7dmourK6ttZXmlvLnGkCEhiZtM47FduX+/rPXHTx61nYO9tiRclr7waH/0yWclL7/x1rdy/5HogMMCSWlQeWPSzZpTjDuh7YE+kaNjubq6HgsrC+GHrdArBl0AzhfPH0eZXbY7D++H7t27BvwHwUX/RPbOr4aXbtrf/ePv2m9+/1k7u4zRdBUAcCKBnQ6JTMmYkMwz4YElydphkqPdvSh08rzLfTQnk8m7UtaReRmo0jW8vJLTybCiQ+Q5ncCI4LknO6xiImd4mRlgZBaFTZYKVx3nWajOcHbv3cxZngLygazt4bwYpZE9wnLkX7UtMkboxjYeVmphcPpRSL2DC4aO9oa4YSLOAfKitHb6RG7K2at757mMRZWQVZIdGbVPlPpZPOyh0bCFBjEir47TnsPIq9N8d5I2WZWTc8ZzzmjkcK6JtMrjMnZ5PtpqC0OAscjJwNPHS1LelfxeeCJ9+ekvPv4KhLz9zjfe/eHbb9aPuKMULqFNaaY/lCaVVzvo5SnOokAqHJJDQtENxJfrriovI8o7gnQ4TO5SyYO1vDEDsh3rBjPOxepxb4KXsBBqEZLApAa5Ej29Lzd3Jp8H58U16TdtcH2Vrk0nMYSS6JXvkBvagwSDUz5qMuTMXBcWS3sxGmDTV2ZcfTnJxiLUCQWFZi7DOK416PIQCu3lob1SHCs/lneUnjLNmZ25F8Vz0hYXVQGl1zBnMGQOK1+KTiEG5E/o9OfrE6WdFrko73lP0ApDvvbqK1HeVii8iAFyu9Q2/bAzLMvteG+vhOh02vgwSsj3PDhCJi+evWj/y//7P7b/3//nf25/++Mft0eff1bLjNkfPBbKRq+vrVdM11Jd6/R5GSQ4cfETJhTywrxlaelz/lk+J1mOZSPRlrUFfFRhrNAQve2DwrJ48vRxBISdbpc6wDNi6S/AUZArE5AFx1NAoKP9KMs0k05YgqLNvKw8D6sqcB1QSIlbiqgdVsCc1jhnSqffSjDPRynzuNgFsibs3FyUTRgs9JdEK+u+6sXkd5Mb75jE8+knT9z2znYVniJs14QhouS4onmvKBHzYLByS5K0eOgNKyH35cFQwAwAwQTjEUJ4RwgJX07Ggq79NcIDlbeQ33Cj+12EdvI+COxK4gv/HEeBKawnzGd3X5UyVf2MoVlbzy9FGK1G4a7Oz7WzjMV1+E9YShLbwUkUVRTvTcbgIG3ZT7u2js7ak83t9mxzLwpLkrI8mBMjU/NMqIEHCGBWDXZn77BtB5g8evGi7abNu7HCv3j0KNedtMfPuOyjWMKvgMNk6DcUev6vf/2fKt8Dz+ymTUAogRc9UuXAd7d208arjEF4KErh5DBCTcn8CHIb3V2mTRZ+hCBtLoqR9pzMb5Oh8erkbHt57W4bCXlvjnOecNr+UTvZPWinqsTaXyl8OBl+xANVECv9F4aYsOpIjYbwjjBchTDzmKEAM6DjKjSSbDiEXpdnbSdzbS8A7iDy4DgUsv7nhGs7c53BtB++kywvDLCT/gNWYxnvMELOIWfSxoypPAleFd61vM15p1G0NvubCH8af+Hq09AxADryTxIxQMxEsU/NSYDJ3tlRrG6BhwCiCPszYCtKLmoiFjZQx6ijZLD5SFtaCgCZW8mHsVrNsnsQ4yV0Hp2aaxOzS+EDSZNyg1RDbW1+ZT20WQqIjOU9u5g5GD6dy9/x6bZ1eJLnZ8ZmvC4CyqRoXwcczt550D598qKSV68z1kDQZgweialWbo0HGK2s3auVKQCneTAX2SgHh1e1dtLOdSrtKulu750IlcxVtS2i7KIKXjz/ou3uPkufyGM5Jc/aJ59/0P7w/q8iXz4N0PmkffCHP5ZcM4c2A6jf+/0f2tbmbluYWWwzE3PljRoK7/Nu2c14JuNwP2DpvtojAawjGbdz3p3My6n8bokz2Tqe+TcRvhXiVvWXZwpoBQAo8dPQZTS6zmokq5lsbWCLCvx6k7lS9wmtGL9yq4Q4GClq1ABQxpfBKvy5vbVZOuT1V1/N3Btqau/Y62Z783l78OBu6TwghKLkyWeok1vCKIAJI2iw0IFuuQSi6jORS/l3+ceA7Bva5Vq63Pfh6xAp+ijzKUBPjRB/RwJEhoZ4qcKvQ5akn4Qvw3EDABKQMjQEuOXIeZ6L1xl04LHVPPQwvauele8kvAKaVT4h3/3jrz79CoT84IdvvPvt775aAoVQZLlXPkMIyuVcncskHQAPVjzB3EMPAhYSS2Mppj+1R0kJ6tya1Z+GDerss11Pw7RFmEwAqLCUr2eFGQr05ByIc5D8RYD7DklZxgjOciHEIUzWrEGhHFiWroPO3ctSJ4MuITVflJK1tE4uR0draW8RCigQf8sEcH2EgXP9VJZ36MDy5RKrYmK5l5wUiaFCPl5qYvQKdCzVCOEII2EMggjjABfayXIuF1ZO5cFhLaN6HlsgRbhDCAmYFUtVWEd9A0iz9sAJDewdMgHp5tmzYfLpMNZNhNtQBJk6DJ9+9Hn7n/7H/3P71c9/3VaWpgu8rEUw/5/+j/+H9t/91V+1H739w/bd7323/eCHP2hvfuOt9v3vf7+98cYbNZFRYzFAgtDAVEtLy+1uLCOVK2sb8vRDsi3wZqMmuSDyKqxGsWQX+Nrfj1Wk5oR+5bDEmUfhPG0Xt2c1in1ORSmo0CjhzJJP9BByI4wv02YlwW1aVbkvIaqEWevtIXq1L+w5AUhaHSBP5iwKAYOLkaM5bw30bTfiCn2lTwCY5a7lAQuNtdFYV72InAO4UKCsNfxjnA+OD/M+4CtWl1ogxmwkgloSlpwN1ibe4Lng0ZgNwOZCPYkA09/cuLwnGK5qVPiX8T8LzzssLx8XRguI4sI9zHGe+50BNMV7AQkR0GhO8NiQ7s7SSltMX+xuoZgYgcdyVfr6gNUKrETxbmZsTkan2snQeDtS3TXHaZDfaf7CSrVcMON8EMABhMxEeVh6ODU1nzFSSO2iPdrcaZ9vbkYpBdzE2l7Ms4Fwlq48CaslFqLIzjPf//nDj9psgMxs2nggF8L8yXiNhMFHAizsf7QdJfH8yWZ4J+Agn2/SFi5fIUMu5vPQeH9rrwT7xXFkhM3Tct58Dlvzz0Y52mV1NqBkKLJFmMFYm9PCL5Km7Sei6vB55mMo10ZiWaO8eReCh6bpdxjgLPMzIjEKNnTJhL8OMLCa4TJHDOi2f3bStnOfo8wtYajj8JIQMR6Qt2CD3uPIKPcBvjJx8hR5NlEckSn5UMYPvjbTrcYLXIgVzMjL+RGTl8JaaTtZJUdHbohy40qjj82FX3NIghzJ30r0DV8NZ4yuhycKgFwGzF3H0qdqJ8Zmo2xnQoPw30nGL7QcCZgbDs0OMpbGfiIKejgK+pwSDc0BmY3tg3yOlZ/PgMjuUc4Nf5zmnMU799rcyt36Ox46T8wvB7DFyg0QIp0//uJpeDXUDRPKr+EN4oWR/1P9KvCd9rPqgem5qRhm1wEJI7Xh3uw0L2dk4+RIeCvzjpLMdBkdI//tzRJD8vygbcYYW1qebXfuroQPD8KD120tQIfR+OjR49Dhsq0urrZXH77e7q8/aHfS5rv5/c7SWnv57v32IEbXcmgo7ftMjmDmyXCU5XTmylKAvP2A5jOn7t1Za4vTs+GrybYUsMSTNRsDLIPeFAwjj/zz1/5Ka4sx4mLALEYeLc3Nt7WqNDzfqnZN5IolxWrkEOqqp5rR8qIY9RZCCLlbBQR0Lq+uVi0q4d6l5ZWup3hbch/yh/4or0rNW3rUkdbQPznoSnrEPzrQM8mdDoQyx/K5KpUL30QW8QqTTUMBrEM3PD+Z0zfhzfBB5Xfg3bpH7pK2iE4Ix/AqpxF573tGdp6Vz/VFaOreAIjQUMiaZpB5AWh5NpDn/U9+ERDyy9sluj94+613f/DON+uhLDpzyYQSUgEEfK71zyZabg6s9GWrAQe5RtzrPJPhNDNyuFA/F1kmc3Rmxq3Os9IFCKHYKTiKjAC2usD9K3ZLE6eTAE4l5eU8oKA6TnHnvTYUyst3iOpavwEO5bHxfXkSAlIi/Jzg3pRMeh5FwUrNf2EA4RhAqFau5DoCn3ARluGOFE7w13d5SJjdlONiirVTAOKy6oBwU6prgSJdARoAgxfy5r4lHNNmjNXrl6AhNGlijuXoCp+FbLirrbnX3/zNf2offviH9vTJo/b+P/++kitnJ4OsM972iVFBszb3Oj4Iih9rNnZSoOgXP/9N+8k//Ko9fBCLI9bz//av/m373//v/vuiY60XZ3WktbMmSuivRDWa2VcEYLj74KU2nd/Ek+9xueKJ0ECCaq1EiCKcySS1cRvX/Z319XJdmlDuPJ3zeC0AwmCnolMFgdEkQhrwo3yOMkYqNE5lQs5HcbHGdyPkgVSTtxLeahx4ISRNXUYBBJFnUigSBMizdo2jUIn8j6qrkPZ51ox6K2lR7Y4c+lg5gMUAJdYF3rC816QGQPEMT4Ck1wN5OaHVlOWw6TvwbKymZ/qmd8DNXATt2JjNAC37jiKKAsX3+Baw8MyhTHBbf1uSXP0oHoyiDU2EPLGyug17B4cFyGvn4ICBel7mEre8paBmcppePMMTJTx2nTl3cmJV1HCFdHbdJ/3ZDy9eZr49DW8epq27UfJbOe/g9KpdRGAExkZp4NbhohGvgTnA00XI0YzjEzOxnk8KEG0H3D/NuEwEEEq8vXPvXtve2a2QlZwRntDx0OUobd4P8BBG4WHgKRNitZz2BhgK0JmJNf7syUZ7/PmzthSFMTe9kKsjCEM3ieW1EVdol5tGUcRYSDv3t/eq9sz91TuVVHyaNhHCQCvP0nz4V7VOoQirbdQzYZtN3CpvSY1nkVtHmesAh3OuzP8oRfWqvBfvtyzY6pDdKCheHACUAWIOC3NKMM8gR4FGCAMZeCpzI4OW66m2ocqxEabjmi9vctgeXxLOZwEWNlebUMdBSG74pkmEtmqJ29pGjUC7HLkKD+HRgKJzIYqw9HXmWCBZ0fg6/Afk4lPyHs1spjg51hPHy4Mc8DG/uNT2M8f2zZtcr50zc8vhweH22RfP8/yAt4Do49PrtrB0p73Y2GvPN/cy/gEbGdPL68imkYnihd19HrCNdpxxtgM1fnz/w/f6tYsz7ZVXXirlwpO4ubnRdre3wi+HAbi2sdiP7IguCeDi2RgfwYWWwVtVRlFPtG9885X2/R98u4BGSNpWVhdDk8laRWd7h6dPn7VXXn6tffu73w//BxwMT7e93eO2Fr5447U3M+8Vk4tcDn9YjXR6GFl8fN6mRifbUPh7OHLiJvL5aG+3wMeUvJ7IrMrLi85huMwEEKnka4nqvbsB9ZFlQjOLARlW4TmnjOj8O878kiA8lbGcZyBlzBYyV5dz7pxVSDlUIOWJlwcjtHJ2FcMkAOA4IBkgIXPkgFjKvLt/2JYCQlSqfbGxlbk4W97K8cwheRTm1JhwcsYamMYDowGjQRLhJQbQePERfi1dTmZkkJxLR5J3gAk5JtRDf/pcnrvr0Khl3sYwGMr9yUCYwhjT/RQ3WVX38wYQybwlC9MQkinPdD/y3gKKgBzCPw/lceENOY0xB5DwAEpg/skvP2t/+7OPOwj57g/efPcb334lAplgJCTlWhCqEWZ5av2liPNI9QoAENu9S9bz3k6h12K44tp5LktAMmZtERwBf5aJXG7pKHVLRt2Jy55ikQjYkZZJGWFQjxmGF/JMiAmCosDTttyvkGFOr5hu3jq33NppF/AwABzuVbvcxjq/c/dOCGc1Qoif37ilKEL3RzVCAgEBBeBLiEcDtKuSYXOOR6UThe47WHOfWBERxDYCGyh2g8sFrT1f5oHkF8oXcNFn+3QIMQlXKMRWK2MihJ0I0NiT5tnTpwEh/6U9ffyk7cQK/cM//b598Pv32icf/rEs/pWFWNtpl/wPlReFhpBxNOPw/gd/zDOet+9977vtu99+K8c3azLYfwEvsiKeR0h8+uln7Y8ffdQ+/OST9sePP22ffvZ5rYa49/KrtapDaAb6lpDLysCVwkvGwCS0EdbCnDLImfT5Xd4HZXEWgGm3XNtun9sSPOOmDLJiZba+NmZyDqpMdyYRhatkvnGczCRTX8EEt/TYsyVzcWUO3NoSKbUAuOi5PFGuEchc/JX9Hx7a29uvugcXGcsCPmmD2jQUuHAXMDBYxYTne/jROHOT2rdCu4RNznLNdAlz+U17e1EiwlJzS6UMhTOs9AK8eUG0kxXMUxBi1RwBdPEf3sAnPGKea1UQJYsntEVOkHl3GMWijfppJQa6yC3Jm5Au/Q2f4Bv8BdAoqf27P7wfaz3KNsLgLNeNLa60o5x/mbYGnrWTnH92kflR3hWALhAk96rVQ7nH4V5AhusigM6MGVCQc+QdHAQcq4/AyjU2XMy72zs1n9DEChEx8dqdNWNkXqrHYlzMtZUAu/0XW7XJ3rfe+k7m6HUBkdlY5EuLQnkXUVLiz+229DsP4nX46bZ4XsZE4SogbirtPc94be3tReYI54WXANDw6XUmgETC+YDnqViXQbJVxyGMUatwrqPs9wKitsP/2wH0J6EX74gN7oSY0F7+kATm8dBcwbOl6fk2nfcbsbRXAnBZVuLxQpblKQ5tLtNedTbspoq/K9GXMggjCilKEoYUTs8CNK/O2vQUb0k+R1BPS5idolQuI16sEOxLjCW97gW4bkZhbkd4v9iWe7NV4Vy5b/JFLEHefPGi2btHInvtspxDtVuePzwI7MqbsQ8MMGtOHx5lPDcPindHhsNzUdg82UdHXOvKIsjRGG6ff/E0vK/KZx9jZRCOhCFCD3lXrFpeg7/4s2+3f/Ov/6J951tvZkzDPxLaz06izIXZdD1gQ7LqhHBHaP/iaXgvbbvYTRt3w+tDMUKivFesZLtoj2J0bW5t1RyljIX2ryU1pl1z86vp+3zaQq6OttXVu+XFZUzZgmNvd69tPN8M0DgKaL3X3nz1zbYc+szkd7mAoLzChbOhuU0SLfddu7sWXh5t61VlN0bZcsBPjLvTACjyktfGePHkVN5KgJYqpMIa+jgl3+g88yI0n+X1SZ8p3L3d7dAz8yzjKjxhmT7wIZ6qLEHVRwqvKmk/u7Dc1u/eK0CoLAQgPxqZ0lMEovAZJ5EFJxkr9VlOCYHh8HTmO//1JMVORgK/GeMqngiwZD7Kzew1PSLvAkB8x3NBFjCaVLE1/pJtTzKX0uGA1ZviT+BJXSFHAZkc1CZcEPGa77qDgM7HM/UK4KY75ZzwyNijp1d/Bcro2vBE5unf/ezj9nc/vw3HvPWdl999/RsPyjOB0aB/mdjlFQgjEHQy/Aegg9eglH7eU9yE22UawEtQqIrQD40GySgmay3VLCDQ0RqvgMazWgEH9zPUBLLzKDYggWLganIOpgQAeGJYl5S6l3vxWrBogQwrbTCL+g8st8ePH5eAUY5a5jjLWZ8kgpmoVWAqfw8y+CC4+Lt4VhXrKuWVAcq9K1bOosuzTejKjci9hE0clHMvDhRLHxNFGAEu6ehtO8NEEeL27pA8B7zUtv45lDIHKl682GjvR6F8+P4HRTOKW+KU5YjijC+ebLYP/vnj9uLZs/IWQOosbhb8yspqe/zkWfu7v/9JbXC3vrrcXnr5pfbgwb2MwVkm2Vrb2Noo4LGxtdneyzM20m5JZCzwh6++3pbX1kuQCg1AzDbQYllRUPJIhCg8b35urhSEfBdgwnfpfI0fARlbL38j4MJTteInSkayYnRWxjHgLucPZ6JIBuRNAz77aiJ8znXInc1qv1Wa+d6EoxxZnPgMEJyOJc8tySqn3Fig+E683pgNxq2SzUycXMvbp02eYZxM2tyuvgcgjFf9Hl71LABaUR78LQ8EYAY8trZ2cy2F05N4i0/zXEWY1EfAHwCWF9ABJKJlJZxFOPGamZRyUqqoUK6RaPzHDz6IsD+MJTXj6ZWzg+6Us2eYk4yAQPQKOajfsB++zOSqZYKi0ZJQn0cob8dqtkkjwFZtTzsqDJg2WmYupEUIKNxGnFmZZo+QSrDNOIWkEZxXbVPIJ+Nyljki50h+h1ftT2JcgJsIyL4BXgBxxmvNigpzJTxid9vLfL+4YF+dkfbo8dMCnmtrd3KXobaf51b+TWjwxeMv2ocfflBzfnFxMYrBKp6pdh7hJiyyebDXjkLnDG79fbGz23Z5fTJXhEiMl0RIcmRv/6DGnQH0LHMLn5AbVpZULkaUeiWq51lm6VBoNJ55aJPA8fTJ5nkjp1dtOUrMpnn319YyBvqLJ4EYzZiIkp9rc5mDBG26k7kQAJb22mMmUjGK+CTjHKWvVsNYlHoU3MnFaXk/1HgR8lNt1bzkgd6O5W/nY+G8w4xdX0rb85eEqAKZK8fhJuNoPxJhyDS75Cu5WkvBybAoj5ECYwEnAWTc+rZgv74Zi6ES8BU+tnDgImN3GFBiHMlsS0e3twMQzNPMT7zBcgasqsxB2jObe64s8ZgutNXlhci/8/bk8efts0/+WLlaluXaLHNlaam9/tqr7Ztvvdnu3l1Pm3Pek88zNhtpU5R4xh1f4uut8OyLjZ0K6eyFb+1ho3z6TED/xHiAZRsLT6xn7Fp4dDYKXCJ49BCgH5rzkL784KXy2JJBS1Hup/Kfcq8qlBhwEUljoAOqI89jqAKge6E3L3FfvHCe+x2ni2fpPy/BefRq5Mlo5EuUMw+KENJUxm0431t9CWRaRGBeG3cVW+FQ3q5T98ozrSg7OJETedm2MtY7B33T0KOMJ11LNzFYzHmykDFHj9o77Pf//M8FspQ4+Cjy+/nz51XlWtmDs/DSaZR8hf1zH/llZKE8Jd5ZTgJVbI/Pr9vuviKJ6f9IZPPlcHRZKDq9FFm7EDAf2TcynXbG6LyJHB21jxIQEgA3NBdZvZC5tZCxmk+/yLuFOoZHGJZkJdmOTWMsBcjw6B2f9MUicxljNWrOAk6lEQDKP/nVF+2//OOtJ+Qb33z53be+/UoJaBOWlaQUtDLlckKERsqig/rztx5W50JEOaIE+vJEVO9hjX5QupQPYnZECKFJNBx4D0yM8pCE4AR1ucnDPhS23JAK0eQFYITL07YIy0wSCgSQcJ1ZTxCyIGQWD3ILWGFcYfIy7EipZHHlXXheiGFjJ5avdqiUKBZ+nPtR/mJnchA4nEqxZDAVKqr6FOkri1d7KQWAiXdDm/1G1jtPm5CllmWVAOl9ei6pT/XBCMXPJYxGQPvuyeMn7YvPPy9FIEYfXm7nUTDHB8cZOKuVJGROl8B4/nSz3J2YdYWbOij5vX9+v/3Nf/nbtrGxHevgtbYcEEJgQvcm+3gOjGFbccWDotvbm299O8DjToTeflu9c7fde/ByARKhIbTWgYGXACAzBmKDxgBAUZJduIbl6C/6s4gPYjHZ2toyU0BjMxOI65uqY7Fe5PqT8JjKi74HNCgRheGGM9ZF67QjjYmU54rM+zxDHgKLUxIgbwpwgsu5LrktC6iE8spB+/ulJytHFddJm3lPABjCtcYxE8JtgA5hKecS5pOxxNFIFd7usZrU/fC0MF8PxwBngBdLAJB2PUAGJKNDD7t1b1u0Xc6ltiqVuz6HYBGymajh8zdeebni0M++eJTPV6XEHXNR+nYFri3fXZfrbTdvjxJ7GNm3hJKx2kLIQT2FfaGZtFuitXsTjCUc0jdJxYCvyU+RqcSpKN3CbCzMtBnQXlhaDh3k8VyHV07aZ58/qnCNfKT5/B3OPe2oazXSzjbrc6O99NJLbWFmPny5XYDUcuHzzKV/+PGP26cfftzurN1v3/3eD4ouz56+KNAsGRh9a+6kX5TE/OJCW1pbag9eutdW15erWJVS8Rt72+GjveqXXBSeGXMNcKV4jcNcQKlYPU+NGXgQoR290S7DW7b6X0+beA+VfB8Jr4a72mSAVBg+v2fOh/eGM9f2Xrxo4xnPmdBgOPNgNe2ciFZRF0ny7yBMIxeIhJrghk9/yBzu+2iz0Pc6Rm/oH8V2SfheWSkWXglCU8beShBFuCSiqsuxk76RVwCzFYJ5QHiJZyLyL3wmLyliNMp/NrLA6GXipE94/ChyWnjzKMCGpyf6pZavCulUemHaWwZS7mWuMRqP0+ftPHNjc6ssbh4cYMB85f22v5BnUCgdxMtdIX/xU/qZ+Suh1tL92Rly/bQMPWMJEAAzd++91O7de1B7FEmENzfIw/mAy6UVZdElc4dSAUYjo9N5pjyk8woZRazmXpQaj3He5zd/eVfNO3KcfPVCr7BijKPZeu7a6nq7u363eO0yFwGHtTovlj26A1dkPhnBELTi0MaWZ1GahwEIx/s77ZoSPdjJ8wLAAyB4dw73twKstvP+KGCK1+wkoOCDXH/Q7qyvBEjzMqThoROPyTWQEhrZ6Ve13v2cxxNyGODy+NmT9srLr7SVGBk21ANYF+bkoNy05fDFndXV6IzTthajlWxYiNyeCLhZyfxYDfgjKyYzN8YAW4XGMuYMdKXvP3/0pP0hc+79P37WPvzoUXv/g0/aZ19stMfPt9uLzb22f3jRPv78Wfv5r9/LuTtpy1n77e8DIB/ttn/+4Gmu28z7/fa79561jz/bb59+ob3Rc7sMsIzZ9XzovRI+kPuH5j3vj3Ri2CvseRo9T//IceTl29wO6AzQqzkakPyf/v7D9reDsu1vBoR887uvlVL1ciNhhO6e7oIcA3vfhex4GhF0lQEWvyYIeEcoYExLgfndPShowk9jAA/lsFk8mGE/SLDASH6bzgQDKriieS+8KALXso6EWljmvivLJs8QksGMeVApeA2nWAgCE+EwjMnzQAloP9d+712UaO6LESuvJIPO63KcvpiEXyaZRgCzXFnK+kIRQZmEDkuI4FMcCPGBob0oWqWL5TkcRnBrg4ld+3bkXHkBn338cfvDH/65lkNSSHb/VNdExdOdre2gXfuwXESIhlF2VEdU9TLCP22v3TDTBvFKu25yqW1KGnz0qP36N79tP//5r8rqlXkuzmnLcDttGjltULJ7dj6/xfqXfPryq6+3+eXFSiTcyrMIukE8n7AqRZV2W5KroJmX5E4JqACa4mSl4EIvwESorRKDQxMFedShOAsNd9LvjVjS/p7kd+5lQlG1wIPQ7Th959amQE9yT4CAZ0pfxJ9Z476rBOfQ1AoASh8ArpyGyQCOjA9Xo9CJ34RRim/yKexRfDMFqJSXC4/iS2MPKA5lnGL5RpjypKkiCqjgCTwpr4EXwHugqDaqAorC6+4lpLS0vJprxwoIC9Hhh16sCYwNx2WMy1cYPrwmvDMPrOjZk3wc4eb7qTzTUkFW5sv375eit+plhOSNILuI4GOh7R1sBYBFaEWYqe6KF8RdWfZnsbZZ+XlgeDvKO+0ZRT1GRX4vizH3M7MpY6sA7FgbSpQAZ2mrGyGMiV76yTPy9OnzAIzZNpnzbbg2EmW8GKD33W99q7352hvtlZdeaQ/vv9w9d5kHmeilQcTIHwTcfvub3wn9oshiaUtY/eyzz2te1bJOYCyihwdyLGMAeKzf4aaea8PjlOVJBLhzrBiyn1H4JP2SIMrA4FVcDiBUQXQ2/AtMXAagTpIP+hmFuxj5spL2zqT9Q+HN6xxTGcuF8MsUAJ1BGg6vXgaATWccZ8IPa5kX+ir8UeOT7xQ9nAq9KVNFs7CEQnAScRltqk1WWIRsyZhIGL9mCEVZXV1GrgWAqGAMRCp7P66YW8ZZuQIyg1cN2GfAOGgWskff8SDgPxGlTNY6K4ihZBLP+kXk3DHeyveKgFk6fJp7W/kDTAIpVjI9fr5ZHocCGzlHuPx+lOFMgJYkcfJC/YpaWSS8MJm+hEDjsf7xSCVZRz70itYxHo72YzjtVE7Z02cv2uOnzyJTFtuDh69G8SuwNpExTpvSHwDySc45ObsJHVfzrKk2Pbua201kXNOdEct3FQy8DjhVkkCV6pO2tbFVcpr82drayPxi3AYcf/FFJakfZVwUV+TBZgg9+uJx6ZI5Jf3DZ7ws+gWpSFrmZVMuwNy14kWi89vf/1577eGDdndluS1mXJZivC0GFE9H0c9EXy0FBNxdWmgP7661+6tLkYNTucdY++Cj92MMnbXXXn+1VrVYRGAxgT2vxjLG0dR5boyX8MJWDAarASXif/DxH9sPvv9d6Krtbb7IvD9vzKGjnHN6uB8wtNk++fAPlUj7+sP7AdMZq+jLTPnI3RAr95vK/DAcV1KE00f8ku6nf5F7oeXS0t129/6rMTAftvmltcr7kYx8MzzdRoXIg1YnZpcDhlfa1FwMnoC3tfsPYwQ8CG8ut6nZlfD3vfBC3k+vhR+Wwguz6Q9gIX8kR/hSeMVSXywZVotsjqwjJwI2em2lo1pUIHxj/iqG+bc/+7T95FePBiDklXff+PYr1XjCmQWsfDhEScHmfulUuhlm5dJldQtJ+MxtRinL7eCeBBC4t4RI7FeiHkMlqKRxfCjcR4cBGRVf45KO8vHK0+reEBOXeK0tzr3y6BC5gx6M4yiBHmLrONRVtM//KrkuQmCQ+Tsdi5kCsg03xpRc1pkUoBkpMGXQapfVCB9bWFNcBKnVGEAZWhTgCfMTBHkTOmmXapxWZ7j/cQTMeU1EZd2r/5RJXrbjttMpD8jTx8/ab3/9m6DZMHaEnyTSQRjj+ZOnzVbVwmFcbuhWOSkEStpUYam02aRHEzSameMyv8nEf949ODkozLkIZfF49ClPU9qyn0mKGNouBKESomq2k9OzsUjvVKLdVoARC5NXQW2Kyu7P84EMMVcCsDbeSqd5tsrqy7hwG1IGFXPOfc4wRJ4xGjB0nc8bEtPSnuPQyMZm/E9qLwAeQMcpYZnPvG0EqtLerNrMlOKLQYwTr6F/eZtCM6fgw6qAmvMI6fxU9DEultjWcsfQoXIx8kMlyWbM3ZM3pCu3KPNMEJ+B6QrpRIEJv1RVS5MsNy7PSYBagdI8QPwV2EFf3r3i9fAsAEPJ8/zJ7Si+jdDUBvFoXhExZMBTkvFVLC4WFfe2ZdaHu1ux4DcLdMQ0ayfbm+08gv7kaC/XcJ1bDgigBmjFogJWtp4/bYc7O+VBuQr/WVm0ELA/yRJJe4QmgA+8DmTPyf6Pdci6N3dYtcISCruRAS+99DBW2qvFn1988ah9HtAgDLO4MFeKyFbzv/3t7yp8iF8pn3/+/XvlOh4LnSzVBlZVELULtGXRn3z8Sfv7v/v79ujRF+2lBxH2d+6EZoflJRQqxGdpeBRhgFyEFgByMxplJLkxn3nQjIvYNdq7ZyXZhU+OA5ymAph4O2bzdy7HfGi/oBrm0VmbHhprSvddRjEp5jaeEbKybC58CrxYYQZ4KPBmbLyX98AFrpKsZaUKLVaeDmAcfuD9mF9eLi8C/mflTee9Q9lrwOUmtJRgLSmRbLvJeJzkvgd5hr1U1CzB8weHhyUjGDXQ9WSUo2epNTETOmaIwwryZgIojoDGvtqrG1wBfPg17wl/AETS7UnmEf42tywj3maUpT1qOpHFtUQ+fy0Lvnvvblns6M5IpKgtFy1rPnJcXF/4EI/ULtjDE5kdDLPTqmMkfCgh0bV3AjqnpuZCJ2HJFmA1GdB8Eit6L89iJIT/M2btZrLq0IwosX4pnHfd5heW83k0Bt1hu3f3XvvGa28WPa2Asv+UOTQfg0pIe3Flqa3fu1OrT1ZXV9tDnrjIRPJtff1uW1hcSu8iK0J/3nFgoDzyGQMVayMFAhajGEPb0/DhTOjNsytUEDFSMpycD9vVd55rl+7gi5wnlSBv8uOHf/yk2vWNb7yafgcyBCyojsyzd3C8n7mXuTUSCZXxYajxvtIZjz973L775uttKjw7F94BVMfzrG+/8Wp77aX7maMT7eX0b31F/l/kax58wYOd83gwLbMFdqreSNpCX8sZu7weiuGgZkxAOmMpx0np7FAjAHZnN/Pp0FJ+XjhhuozJUHTR5HB4PHLlhkf6pFYjcRpc5P0EwDwRHg6IFmIaSUNHCC+O5vSNl0zYqRwQRWM/hIbka+QumShnruZO5BBZ+tNfPW5fVkx941uvvPvyG/cLVOQJnUnCzARvhRUqDj9SSkmMve8IaEBzdV7lQYnwBhp6ISUJmdwylrwCJlyBmQwBB6UgTJKcS+kUk4QJehw/Vk46QZGYIM41aJUvkWcAlBiD0JSUxQr3mVAXn7uJUAZ1KnEszCHOzNUtp0OSzGU6TwkXyKq+ykfpcTOudg8EQAgU/axaDSGaDZoqX4DATv9YsCqWcpXtbAXVR8Grs8E9qM5EJYTF0lJCfTHW1L079yJYbtrPfvqzdhULYDqDbyv4jedb7cWzzfbi6WY73I8Fm0krZk3xsTaAuNEMtM3cVKccnx1va/fWglAn2/7xYcUzh3NuZnkE81S5WUVvrbnnySkvVH5ThvnDDz9q3/zGt9rs9Hytm48Iy8TTxoP2n/7mx+3pi632RYDQ3OJyW1q/H/AQKyf3ItgMZoXSMq6SqQAYq0aAAs+tktcRmjejAYu8KJnM5/ntMmN4mjHj8diNkKp9QjLWCpKxjIyBmg0GXHgH5CrAYywIjfSBKw/Ctwy4g0N8kHZhPjxKebKkM3j+9vdcwYCitezck7uxzObymIiF/E7wKvbET2K/kHJZh5d4X0xWHhfeoAJEGRMhHGFIyXkVpkq7OyCWJBjhJWwXfgMW8dl02mzHVpONtS5ZViG0TNXcB2ixlNimfjPh36O2t7PR3nr95fbD774V4X4V8DDRvh2B9trDu+3Vl9Yybg/bqw/X2iv31yKc7rVvv/ywfeOll9tb919qP3jjm+31ew/acgD3KOUVet9dXmpLeeb18UG7DvixmZvdcNU+Ed4DPJZu3b4Urmz+ySh0INkKlfUI9Hvr6xHKY+1kfy8KYad9GKuNVaxAmN1MebAiSqLgMgZRplz7rHpzZG5hoTxtM1EOO1F8W9u77Uks1uODvbYWxfHtb36rPYiCYcur5zIV+tb8jnDj1n706PP28ad/jOUWS+0iBgQtESF7FatrMoBeqI3XjkdKRU5DvpTvKanr0wCtQ8vVI1vyfiS8PjceJZ551+sBcREHwM/MFw/VFuZc55lryt0LL1nyLRGbrLA5XinRk4x3FKVdVWcevNKW79xvM5krEpZDhijp48yp8GD4ImiieHQkwJ2hY/nq9lHmgPkdXt4P6+7HALiIXB1PX0pJ5joJv4wNoWbys2orMX6isBdipc5n7l6nHSOZM+pajORecnmsyiiPcfgN+AGEa1UhRRC61r5LUYqO63xVIcHwMIU6Yx+gmNa8YcIIfuNhGwpRrfqYdIvIu4kMwUzatZD+FK/lM+/cdOTT4lwMlFyDdsaRMahcwojl61GIx0c9JM4ItGigAG/abn4YD4n42myl22p410Z8N+mj1VFbm9vtJMr0MIcl5MINco/ojvPwBUBVhojfIqtr75LIEgnp5V2NjDzMcR5uHU0/hYk8uxLtLyJfohjlNW1t77SdGGEbu/uV//Qi4HMvPH4a2m/k+xcxEF8JYOA9OsxYT4TXgQohHHVO1pYX28rSQskbCcjDUdIANK8Xb0hVNM0YH2UuXB4etcnQ//uvvNrGQ6urgLixAJVVXqb8ldibkzM30U3O4Vb+RgfleR9+/HHJIqvvVHlVmM7y/onolCqPIal4aLw9iXGgWOD6/XttLLJgPnR9+MrL7ZVXX233771U3m1e3HBprXLEQ8KXDJq59O07b73Rvvetb7QH68vt4YPVAKG56K0YbQzsjNlk5H4l0qvDkudVxfLIrk7+nJc2kqUVNs156ocpKsdzMqIK8dBk+9uff9Z+Olii+9pbL737+jdfLqLqKPluAkpsqYzxHDwY3CgEcMYwHY4w57kwAymFPBwI4YbmKjPQJmCFcnLuYKUL6z4X1KTDgADBwLqvZUYBF7KvKShCfhAOmM6EFqaxc6v7yFUBWMT63NG+IwV0cs9asgkopD0QGHQOGLlfgZ9MAv0ENPSltujP91z3VxHMLHVKCXrWLoPddzrsK18kA3Lhu1dmf54rSQ3Q6l4iFoKfahVMBuH+3Qf0afvlL34dZpmp/ovDpouFUmv3yqmZ8giM3GY5s5wAsdkI8gVFfvQzQEC2sp0w7bFgbw/LCHkJlpfX2n4Esu2elWgmcIGob3/ve+1+FNarr70eoLRWz+XafO+99///ZP1nsGVZdt+JrTTPe+9feldZWb6rqi2q0SAIQhiAGA5jJiBSw48ahaSIkYnQMBTRnI+K+TAKSRwpZuhAkEM7IsEGGo1utKnuqurq6i6TWenzZb7M5733LvX7rf1uoyXdlyfvveees8/ea6+91n+tvfbaIOL1mFvEor17D4XRGtdffin3JtnR2qL+umZtlwNdl5qR+06f6VJ0nwlXKCyqZHifMXp/cTFmAX4O4hXA1Mz8fIIyN9NT4EgvyzEGwCkbl5nqfVB4qqzlB/kkvUgQTKuwZEqVnigVBV8CIi00eIYT7kGj4Nyibr7c+8A66vFQqDVgwSrIbavawlgTYyjk9eRbOZg+8hp51e8mpPpV3jS+Q0/ZPmBV71EJgrN+WNLNLTyfaxgjPtOBXQIfAbrSjfMqBq19+c4AVPlV0GIVXMroGv6rVy6nRadXwaV7XuQ4ks+th54tBfsWFkxuaofydzlirmzYex7mzOjq7Ip+lGNvV08uKWxrbkPZ98ZQd1/0tbXHWRS/7zXw4nPasLu+kdM9TgEZswCiK/cJ2BCCJshztZbJ49zDw1wHel/0+An+BF/2oX2VeVbgzUGXdPN5nna1t7fDu63ppu4AfLh5n7SVj+sNbuQ+PSfGWMzPzcQMzzg7NJBTI2v00cWzw3Hh3NlMFjU9NpWHy3wFGAZqm7J+aPgM1h40R5LlLr+NAEY052rsx1oVALTqeSyiDDbrT8euAaFY7jsoigPqYqDrDu084LsuciBp9qtJ5rTOjw6xPBO88DvCVjf0SUCJSbkMFp1bXI4nz55R75mYn5mP2cnpmBufjg3GFMgjY1E0Psya6koqBbP5X4BeWNG1jNM6gEBJcJeB1sY+wD+uWjBNv/6OQ6deGM9rAKpdBHmzgbHIgtONWPIYBCdqUfQafQAG9+5xFYzeT1cFOT2YkhV6pgHhdbRZb08z1m8mrOLP5fTypNOvylj50t/a21y91Eod9YhSa8aqCjXjKTA4BE2Cflch5uZ4GCf8kNa3C3DHp5ERa4AzZF6VQaTtncg3AZ2b4e1yuDwVQw65NT23gJw9GR3dvTEHILh3/xGgtzGT5QkAWzu7MXTqABauKqIugjeedUg9jddD21FF9Qf8iJzWM+yY1ZjOHYJT3wA0KcNVb+7nozGsfqssiRasCQj1VJgmwvHtyrTcGgP5ZmKx9K7zTI3mZWSdYKgTwG4AtXRQ7zjlqxxy2wsNZD2PkD098OZQkuYuyMg4MWgPk8VJ6NhEnzRwr4DA7zvIUBcjCN7sF/fvMh3CACDC78+ePEN2HkUb48yVljnhS31V/OvKL3iptaMzaWBs3vTsfNy+fS9+8clnuYDBaexm5L59WQ89lX3GNakzHzx8gCHwNFxmP/p0NKdkc4oF48w4KEMxNgGJu/B55s9izGtkmitIoH4I4OCRvOsRctXNCWQ/RgsD9eCoBgDuEt2n8dEnjwsIOXtpwCMVsgJUoaqQL4KajoUIrhbQgiiI26yiO6k8dIdyeQIC33OFA0fGZlgpOxzgoEXr9TKDCsXBIerXsnXqI70VlG1HGTuxA3pWUBuL4DXOs6sknP/1OmM53E/EiGDd4Q443ZfpW+F36y5D5UF9DdzSuyCS9bkCBsGR86R6W8QDbshlXgeZrNQQnMj3Uzl4T8Qa1rzKpX9gINrorC06Ak7+JW1y3xYGhO7oHRTt0txczjXeePF6Aovbtz9PkCad1vjddd5mazS/gi5T5BXl6YXiM4fzsq1Ylc1YeG5j3d3Tk3TVLXz58uW4cu2FmJ5C6KHAL16+kqDP9OsZy07ZLtEaAIC4gqQXIGSA8O3P78SP3n0vrdPZ+YX45Nbt6KU9nX29MDBKGDomMKKMsgxbly4CEDq7qZ7pozcpR5Chh2MV5e/KjIzvoK+Xsbr1ejg157yfngMVeQqB7HsaicTzTQrLZxWAYr8KDnPKxKHKZ++XZumB4HwGkdGXLnFbQ0Cp6FfWVvJZPsNslvKmMQ0i9YnxKe6jb+ENc3w4iNytWeFhZLreHAdfvujjUjfbLYgovFMsMN2QWuvFQ+fAVVjNzi4k8M30zfAWt+b3FIwU5sCtLNN26tHx4GO81na6CsIgvaEzZxhDBzmfbkIwl326zbf3Oz9+FNXw21EsY7WsrZtS3bwNm7lk2NUEG4CTBd6npmZjEeVoXNLWxk5scg0Vin0su22E+yFln4RODTzf7JGNCJwDxqdBeCa6a4LnGIW5xNA0+HonMtldZ3v0cLgk0aMN8KfnQA+CQbPuFbLqlvOMg6oqY5UW4bmuNCBM4e8yeVe4JABpaoj2zo609LWKnSseGOiPAaw2kzz1o4gGAUwGuR7QV1XQdrB7IIZ7BuOQvu1EcLq3RZkmaUTYogipw/Na+hbLc2ZjJZYPtmOvvjpWARjjW1i3WKeH/KalLYDfgF/rAFXtPd1YyiaIQ+VjCJhF1ERgB7q1nzMWTgNy3egMwBCM7w2E/Pz6ZnQODAFgAD708+DQWSxq5BJWaEN1fZzm3RUs2ysbWJnIMj4XmahHWWWpF1frGL5wVz2ecwowcrq6IUxAVlWHRU05W4Ag61HbgvJ2FRj8fArFjKZKIKWXEQ1lcAZ1tOziXXRsCdy10o0nE8w7Ha3cFTh2mHCM8e0S+tyBl3vd8dvYPD0WrrjTqFOe6AW0LJlW/te7IlhwOiNjeehrAZB5WqroiyNkx4OnY/HBxzfjs7tPUtnUtXQAlBqilf5zY7iffnIr3v/5Z7H9/FRMLq7G9BL9s458rmuKdayfW/dH4scffRwdfUMxAU/PwcN+3uRxUwsrMbO8niu/FpFBGwAa4B7KFJB72pid7eR/g9Zpbow8GY3HHB0AdOMDx8YnMjBSnTY9OxvTC7NRBz8+HnsaC4vzuVx3ERBp+gFXpGnQmi5AsO30jikLjEvb0VMDTV3Gztdf6hNjqhjY8AB9o8zgdzgqahkX9oOAWyNKY9xFGK6oMffTCcoSeAj6hamVLNsa2QoP+8JgZHlePegUv4kXW9raosaYMPrF3bpRhMjtALyVqbdaQLN5R/RY7wNiT1BOfVMrRmd7elDMF7SEvHY6vor2CnD1INm+55SpIes1cBTNQScAkDfg5ydPxuMX9PHdew9jdm4J+o3HxOwi/V/H55m4eftRjPB+++GzePBkErm1FyNPMTQW12NhZTuW1vbiF58+idt3n70rG/+9r//2W9/8xu98MYWxQleLUcbLOAierztFIZyuTJUuaFPFUoIz9QRgjdEBKkgJ50sCq1ScKzcgTmK6BEmEqEJ3Di2vTCEtjzu/uJ9uTHM0iB61AM3/oFIQDYpCHTTGeNiJAhfrlJ3EYNRF7kCTeWSyXPooJ9LBlqWnRVen3JnufB4sorSOghgVkNfLULklPXTQgvU3gYWTGCJonycY0jJwmsAlU2Z6HHIuFLqtY/27H8AqVl5ff0+0AySMer93716iZ+MwWju6oSmWGPeJKmcNvOKvHgGvi1zBfGZoKDoR/JCE7zW5l4ybbb377rsx8uhB9COoX3jhhXjphisOduPmZ5/Fs5HHWLcAHJj5NEK5qVnBdhTuBqvb0w3q7OP6+mYsrr3oRvi3UU5rd1fmX3iOFVjV0ME9brZXBpYuX92C2ExJd4Gqz8s+gEdUqAnsILWK1oGL0ZmCryTEOVH6ifcMBKbcsjEh3wUe8EIKOL6rpOQ9lx+7zE2PnCDVPAhlOsznMEDkN55hMGPZAXk3B7kWnHPrekdam1vgCd3VWD9YG5Zr/8pfvhfPh0HJgh4GKjyj58WXAMQA2NMieXjBWB2tyATd0gJ+MP7IOU4Di0WxOW2AVeA0mtZv8XwwTrg+c49wPdWLTNrEDa5uWcTK6uxoi0sXL+ZzpybHY2lxEaFTvEBmI6zHYtFiW1tZR6m5VwSCz+ei2JzDbkJZa2lRdMZtmLBNeptO2hbWQKs2+McNFj3fg+KVHwRtAjY9hBkwRp/qtXIcu8zdsWF/uXKjGxBxFV5z7j2nTB0Njm/LgCeliyuujIsR+N+5ey+uXL2avKEHZA1lbPClfW+/OJ26iPW7srCU0x/GMZ2kT+Tbkp7fjLlHAM6ypNY66ylyHDsdY3yBCe6aAefV9Ke0XmTcGQhndk6t0vW1Za4vgfBdzY3RyxBv2ttOy1OCmTzM1R1tHS2053lMTEwkPyvItRyNgzO4b48+3BZAQmO4PlqggTxmTggzqFZDuzdu3Ijn0G8Py9HssE51+bd7CE21kE/AryibAyx2gwFzKbHjmrrJV8pQDZ5cfcgP+ibM5+AmiCao0iLX9W4g5IagamkhPVgmBqxiTLj6qUovHO3Tk+i+WacBCHreICQ0oyz6wViEI5RIDXUw2H8X2WO/OeWkyHNJ8xH9L/CWHwzGd9mr+3tpIGScIPXjU9b/JM+gsZnoTYPk6eR03B15GlPzK7SnKQaGzwMAerm2KuWyAP3W7VtplV+4dDn5S5mt10/ekqfMcPzs2bMcE8bJ6QH49W98I1c3ujRV2Z3Twzy7iTE10NMZDfDTEe1YZTxBgGhvQ9453lD49pVlGkh/gD45p/cMGTi7MBerWyhrZPNPfvx+/MF/9p/GuaHh2IZXHb/dXR3I+w3AyULKIumnwZDyhmcYpGwOEqdZDiijHf6srz4dh9TjhNN71Ek5Js9D2jhFfdzqQGPPfX4MxJffGdBJT2ksHyOZwiB5V5iehCc0XMzfYf/oybUsvU6ZLgJeHjw/GMOXzuaSY71tBvI+fjYZS8iK9p6+TFbnFiq7u8giAL2T9iAMgFXZ20b6Gj9nzItTym4/4nQybMVQ2eG6AmLdkFDAKhgyVb4Grx7ZZvSb9W3v7oje/l76DKNwYy1B8BZjzAqn3KCsXCCQ8X1V8Q/+0b/z+K8ThLwDCPmt3/9qgg7n8+CJZLjKfKTuX0GIBeju4iMEQshyra6ljGFAYOYSVOe+ELq6gAQaKiS4JhU2JEgmSwCCYNQzouaXEM7b+64lpZtdYenvgpcWGikDuy5aptCqTe8MZSmsVXx6OspKBzoIK1UFqZCVAWyLSifnnbnHeno+BR41sI6e91me97veFxWIwWB+VpEJejIYDoVoUhyX1T5Dqbus1piGFpjsS6+8FO985Ytx6dKFjEcxWlpL0rwen936LB6NPIn/xd/5O9ENsnfjrpa2rvjWt/88/uE/+afx0suvxFe/+jUs2oX45JOPERibceXK5XTVK2RWEDy682ZmpnOq4drVy9HvKgoFG/Rao06ffPSLeHj7HoN1JpW2CWfkORmqAyvQQKMmELA79KIvYwWLp6WnJ7oH++HwqrTujk6ahQ/ETX8IPFQCKhv7I4WP/Xf8Zwpfo9Y5Tf/pZi6AzQAqX9I+aXwMSOyX9GpQnveI8C3P3z3kMfeFMebL2Ju8yMOBbEH5X3mpdI2tyE2btC6yvNJY5y1NTuZuuU7PKMDMDJtLlBHsTs/pycgdoBl48mRGc8MHgh6Bx+G+Fou8pjVy/Hxeet6sv+BYcGDejwRa0ojvBollrhTabhyL2QP1BJqW2+kyWgadsDB2t2nzfq5c6uroSP6anpqKqemppGMjFpsem4N9QRB1hO9M5tYAUHRHSwNyre/+NnXgWTkeIII87KorFbH7X9QCQhtVrIwds1m+8doruU/FAf2wtrwcMzzTPDeOvc6OrvQozsODeh974A2Fz/jU0wQueuUUOnoTnJ9X+FCJuP/wUY7FqZlZ+OdExnGdPX8xDqCR/epc+ywWpquP2umHnHKlTQZXCrhtewapU3f5J5dcUo7AQwVl7EJLI4Bgbyst282N7XgR8H3jhRczsVXKGV4my9vk3nEs2y2UhCm0+/v7cqO/GpR3GyaqsQ4GYCogzdmgJb/3fD/GZqdjmjqqhDcRcrqzT6f73YSLDAzGfg0ASiPFlXe9XZ3RSD830H6nurqaGs05GXvQ2d2dt3mGKzjgljhEiZm3g1GA4kbOOCAZGa4SzPFF25Vz8qQyVQOlDiUh2HWKT8+eXry5ubl0vW/wDNOC673S2FIRmt/EfCf7BwJJx+QRbaPatQJ9nsZ3efs5fLO9uIoyEfAz5lGoTiPr6TVRVlNzayYrNFfI1Mx8Tr+ZBuDcuXM5FuwP73VPHnftNT5tgfH1iRtlPn4W9W2dGDfn0pBZXMXIO1BHuOqFEZtjCz1Au/UE22/KFQ+Df22XfOQ10kWPxDrnurq6aPssvNKQ49iAZmN5WgCCfR3tzl0CNPkNfqxFFri6RFHQ09MR08jLFWSj3ozVpeW4cuFy0TGMvcWN5bh97w5yfCz+9h/8LQCE3j+DlusTzPucUrf69MAKAk0s5xSldM8tNOiv3JZAYwNeqAaQnVDOcK3xFZlzimedpt/WqaerlpacMqaLnPpwybCA0aBd01VQWnoN9YzqIXdcmo9LT9cefAgnpqwVpAhe27pao6W7VWGbRq33zS+vxgJjzhgqt4Kob2hJvjt9uo5xDVBFh+vNFZw5jd/W1pqAf2d7F/DFmOnriQaAq/2TCy4wSlKm0n8dbR0AcI1wvTvKRviVtucOzgANPTT2oeBGGeliCXWRcrbobuNEquIf/RNByL/9r+kmY0KG3jl/dTiJJeKR6X0h/1L5QN8Uyk5PVAaF66+X6dDZ2bkM6tGlnhHHCkVaqNDUFatw0cr1T8bSXWjnKZz1aKhM/ew8IwWnIFKgVzZKU6AWi82NjUqQoPEEicy4199KtLcGTDX0EDQ5ELEsUHo2VuuitAOlidBTl3jt+tpmEqwEgp3M5XnriyuxsbQSk8/GYmlmLo6wOA+p39L8fKzNL+amcZvLoHzaYkDfmb6++LUvfSX+s7/xN+L169dia2UhJp+OgIzX44tvvoIS2I/lxam4dLY/LnC8++734trl83Hp1RejDUYLhJ9r7H/9na9Fb09XtvkSFuRLr7wc7VjIT548jsWFhegb6I0eI6W7u+JlrK7XXn815weljw0SpM1OF1AkcDLg023ijSVxJYHWree2NrDWQNa6LO1Xl0TqKnZaykjmBoRPGvYu8bJoaKuBrxXhVIjKoxbGc+MkD5WhfZsCjUEi06jcvE7Fnn2vgudQANm32X/U235w6sx+cb7W77roHW4uwXSqRRe21lfhP28QUAqMAJX0mxaifZpgh7KdvkgvRgpyjAy+m/fEpeW5nJwqqjy1yLQkjE+xXD1p0tL5YgeLY0Hlv7entbifHgKFkPdRZLbDuqg0DGjN+CHq4LN9popKwKOVm3yN0HKacdOgM6xiy3caTQ+E48JYI8s2+FW3sRDL4FitJue9VbF1KCKtnZPQz7l1hRiETrBonJBjwz1mXKHl8s9G+PMk5xVgO4IThPDs8iIWS3f0Dw7F7Tt3Mk+N1uLHP/9FfH7z81zqaup0N+ZqrG2IdoSYq2zaUOJ6VYwlqOV5upf3sf70YggE79/+HKA9DbA3B8g04K8evsZwANy4QszEWMqMstwZXmQsO2aNxdiAXxYwQpzKczfdXftReYD82ICepqJ3X5fJ2QkEOQYPZexBw2rG7tzqUnxy+3bKANgWpbeS8StOs505dwHBWxXPxqfSc6JHz/2PFMy78FWgaJq7e6OK76cQ0l0DZ6Oz/2zUt3ZHXUt3nKjGMgSErm8fxeLKVuwxjtaxIOcxHtwEbgFLcw2Bv0J/TSMblta2M3X+/IrTBQA++nOd+q8xrpaQIyu0eYs+MwGBm+WZ3XUTY24TuiyhNJze1dtlFtl+LNhD+C62D6LhNGMCoClwOLXLGHUyhTrVHND3sMrmwkasL6zF+pJTwMuxMLeYge+rKyhQnqs3TWPyOQwD2VCUKuoawKzTEgZN10e7WTudpoGvfL5TlTAqwON8Gjp+12ujInQct7W3pGKtRTkbm3Lz/t34XCAKSGvq7Ats3phfNygUHRLIWpTjAeP4JOPFDe/24SaaAjBDLwCETsrPnDOt/DbjbgtZVQ0IF/jVwZPeW++UCyBk1xgart1gTLpCsB6jys1L3TVcz5DeQQ04tZjxEk7ROD7VTU51mlTO+LuO3t44hE+eTE4CpHaib3A4Zt3gESC6CO0ePXkW1U7rwofuVrxFX+7Qh35OgKocpC6njjA6qPcaSn+H8l3JYzyJ9FZmuFpSoO4hj84L/OcWYoH3RcDq6gF8dAivYMBvwA9ObS8gJxwPSxyLHij0BZchA37d1XoUHp9fW6ZO9C/t1fsxgfz/8Oefxg9+9H7MLSwmYMncSIIPrqECqX+NgYMcKV8FtL3osLMATDf7HJ8Yz/HZ29ePfK0GSGzHzz78eQwhL1544TpllHxchgSY6E49q1dIgLLKWNzESLYPFHurKyv6H9IpoLHWCrhVbvqbgPD27Ufx849vl+mYr/3WG998+xsvpXBWcTQ0uMxJFASyQgEjDXM1xA6DTySsYng0MhKzWD2dXShCuts5OKNvtVyc59Xz4QoNlZE7wmqpp4sdQW1wmppTy7js5ldcZgINEZRBPr7r+dAa09pTQahoFNgeekKso4BDgeaAUcF4XybSgcCVa/2sC8/5UZ/jd5X9Pm2zDp4z4LWewWBa9BeuXInrL74YZ4eHsy0TABKJzoMSOZo59PLFS7mRmNNEGUhKG0zv6xTtxz97P370g+/HW2+9Gq+/8kIszk9Tr1MZ2HT//v34zne/H//r/93/IVpaOxlc1QxCGaUuRsem4vaD0Vxa1YNl5RJG94t57yc/AuxNRlenCBS0j0VqUJOuRS1srW6DlG7duhVXL1+JcayRTz/9LNyC3tiSp2NjOXeuhWV5aIpU4K7aaDDoFUHiChE3yjJav7HF3WPLHioF3CH4ZVxoKFizP4zdseziTaJvoL2WuHOZejbyhNwFXdSVgg6VcTIhhyuhZF5/t0ynWOjg7L8Meua3pCnnfNn/Alpjb0xGZdHlvGBEj5hW1V5a/96nd25rE6tG74YKB17Me3h3OspcGlqLekS0zn2XRvKD04e21VVMzvU7LgRJukqzCHkYoOLcsIXq2bFuyCWE4VZ6RLTiDdrT6jbo0zbnUjrroYVKOXoTpYkbKsqnTYwdvW7uNCu/CSwFEi59VjAYW6DCUJHKs7UoJ9sqSHRcUWkEA4qHAa8HzjgNx9Qa/KTHqQO+WZqfjQH4qB46fvDD70cd9bx89nzcvfV5rCK4vgagHhwYygR5zjsLkrSQ6hpqaJd7fdTFPELQ3ZGdh9bySa8Iz3a5aQnqc0ohUsAJB3Xpf/cHP84YFxOMGUztFJAJjbxOUCUIdk5feaJwFyjbY8baOF7rTj+P1gboB2+srq0ByHtzr40m2qSXU8u0GYVk2dJNb5cWXMoPaHdIPau2URBKRQ0S6K7QbWNMKksExnp4BEnLlLsNAHAKyX1aBDAGOjbxzAnqvLy3nW1T0eUqPfqxnT5yafQpgG6NbaffdeFbryP4zK379RBlAB995tSzwfYu/ZTXTXNv7MAqCvCV6zfiy2++FeMjT6OJa05S5TpoY79qtbY2tWU+ooqhlTFwyFkt6h34P6d2YHkYgufAWxg67i7d1IRV7jhDwZ+Cvy3PgEu3cUh5CF2MhRoYHExga8p3830YmyYdxicneP4GtO/OpdoC6n3Y7oB2fXTzs/jgk88Ajw0AunZARk1s7gF8AHFVNSX7rrzkeNRTrjgwbkqZ5PjPKVn+jD9zCl66NWBt61V0TDie1CW5spLxaOI+yBudzY1xfqAv1udmox9eaAekN1crG12tdAiA6o25+Tl4xTxIgEjo1wPAMw/T8IXz8WhyLP77f/APEmhJgzasfD0PWvquttJL6RJ3YxN30WPuWN7e1pL9l/l1kAFV8F8D8mMW+hxyzZULZ9FrAJDNNe4TAAKoGBvKC2ORVuDfmcXFpOvgpbNxqqU+nlcXD2yRsfKOK0mE/dAQ2hmflzFsnM9duhnvgoGRR4/TU4lAToO7VQBZ18C4aIX2OgDMBcN45Pqx8cl49PhpvP32lzIuznqoZ9xwc2h4KFdzfutbf5I8+dLLNwCpdTnl9PTJaJzLVTV96UBQljkloyMgPZCMKb3WTm/asel4oD/T6Pcz1+uksI8FPPK9/fs//OP/Kf6f//DfFE/I+atD71y5cR5BrLtGlGQ+j50kmkJAC03hXA8q1Ho0gl9wMg9qnDQiHFTn6oDu7p4MAJJp1F4KcwGCyX4U8iojlXqmKqcD/S29Ir8CQIy1cDDodtTtp4CogAl/9/BlwzznfXpPMvEMjauUp+BC3kMQ3dSAHe5zHlDCCZAERZbvtI/Ay90Rx0efxpfe/mJcv/YCTLpM2w9R/J3R19sTnQhu3XNPRh7Fez/+Uc4Hv/LKDVjEnRVPgMjrsahQ5jBOh+BhZzO+94PvxetvvIaAOxnPno3CNJsCSQQawrARZa9rFylssKsCV5dlR1dvBr1qTeoiv3btch7Oibu1f29XR6yBOMeePkkhuwwzL87OpZvdPA3PYJgzgwMZZ9AHmv3t3/6rx0q2KpdFuseLLjezX9p2EaqMbd8636lCBSvnnKM003pwnl23IR2bAj8dgzBX0jaFLSAA+uWUgIKWdweYqL9c75ih4dDZeAEBSMnh4ndKQ5iIyivA0RidBJ1cX+5lgAokoFF6QeCt9KTwo3EYDjTr5gmv18ulV858J/7mMnE9FApW+cT3rBdHBhUrsamLg8eXg/zECb1oZo41m6K5bpxOKi5FPQ0yV52BljxWRewW7U7TOO/pNYIqp+GcKtrcWkvQoztcAex5py2dmnEceM/2honIdnN6Qk+Tg3t5cTn2GDu9HR0xyNhSIZ2CfvvUx2RhJgI74l6Ge34/4bI+lM4p6up8uPIvl8kz5lzC7v4SF84OxTYW1M/efxdBvR6drU3ISJ6/tYIFVwWftWf9VlYXEN7TsbqxHPdG7sfdkYcxC7/dffgwHo09zc8PRp9gma3G06nx+PTOzXj87Gl8/ugeltpMjHFudOIZ42Ar7jy6E129nfH2l74QZ84NYHF2xdnzA9Hb3xmdPS7nxZJ1T5GlOagPuANIra0sKiyw2FFOtMt9OQ4Y63pMTQqonHJFlDFzzkGbZdcdc92h2eR3yxvrebjV/grKcg2AsLq5E5PQdBaFugUvGWD6eGomJlFIE5yfXFgJpEE8m56LmSWXa3qfZW3l/LrW+3MA+SkMBmNg9BwYN9LS3gl4b8SgOIm1joGAEtBi7+wfjG6s613qOLOEVch99aYRB5RtbMNXKOG1TbNLAnCPjOHA0Nt7Dq0G4OPTMTE1h1xpQxYsYJmvI1sMlkVe2GinN+DlXcbVNky4TruXkCMuAQZJ5TP1KkiXmup6lGcD9DuIIzcZ5Vnrq9vpCd5GGblfkPE16YXkfmXuInKls1tZLrg+kSuvlCPuyTSLwh9AuZ80MBkea0D5z9MHD54+zdURpxl3pwHwz0/Bx4yjnOanfo5xx5FjQPBUh75RhqQH3oPzjidXV2lgpqLnvHoi48D4S3DPX5kK3U153oncMiajBQBpbMhpfjNfjitQnALNlAAC9fQUYnjQNwbP2zd6rz65eSezRrsJI4Ir9qFbFX17CB1OMuZWMAhcyaOcVu7o0dNb2Yz8Vu6ZU6sOvbWODFiF30/UV8cGPLt6gDxAN8zCzzMAkhGn+wBB2/DJHnxdC1BoG+iPo/qa7MvMEE0d9bSc1JsAjzs1+Jz6CChKTi7utQ201bgKQeGtW/diEd69fv16vPTSK9Gix4HrBdTmmXG1pMarU3VjT5+lh0Jw5HTiBkCks70VHQldofPDu/f5DAvphKC9hj/QMfHwwYO4d+9OPHn8OO7dvh0PHz6I8fFnMTU1GQsYJSvIFGOwFpcWcirXlaEG+ApcF8AJ4obHI4+jHVnmtJvy8KNPbsenN++X1TGD53re6TvbxbN0cyskyxJF84S4AsUMnOaT0IUvQDEYReAxBQDRvdOB9WJuAIMubWBFmAsmDMg02tp4i02EgvNEKiS/CyQSmdOJWvkqIX+TMZ0TFmAIfrS8VYhayIIjLVkHi8haCyanXDin9eSg0RWWoIOBmFHpCBzrZBCpikxLUotVC1kmUphYpnsMPAWI/MX3/yI+eP+9+Ml7P8kof4PmDNoxsK+pqSGGzwyGWSp1Pxlj4WZGZqd0c7vt56fDbIQDw4PJnJ/fvYXQ7UXp1nJ+KYMihRwPH4/GwNAwzNuKtYYiwdLRfMkcFTBpZ0d7GIw6hsA3QZDHMh2scmmiDLfRHxoYyGV0LvGcn52JFurZw/kDFNNbb76RyvBb3/pzGPN6/N3/6v+U3p6ff/RRdHd0FRqnVdCbS8y0ygUcdfT1vrSlzNrGugQIWvbOPyZQSFDByQQbWielv+jEPBQiAi2nxRyw9pHX5jsv+9w+VpAIRgQlCVCOX5XpmwxC5R77RRSdR4KU4kETOHjODftKP5f66zJ23tgBTMEpUPWK+Jv18X5v8JnGn9iWFIgMWD0+PDS/yxvymGVb5+RVvgia7OsEM5Thnh+6W6WLglFvSQpcDpPmudR1f08hqNdEL0yJhzFOxPwdJnqTr1zKLXj3uabn1ypqrMdShg5zCI41gKZAYwfrfJ1BX6O1xPPc28TAROfA3dHzAIHr+z6A1xTUbna4CWDogDcaASLbK0uxCEBoxFzv726NmlMAsROH0YY1NjjQHf0DXdHV0xHdAIQT1QD9EwexCNBYs87QpQqeqG5q1NQPt7k/gBZzlL8Fr00CIrqwSquxuOuaG2Lw4pk4qjoZbQCbmvpTAJIVFMIyCncbobofsnxdvVlAoSnmfntzfeYv2aKOjfBfFWXuIyS79a4i9KVVR3tHxmPpdtLjaZKyamhm/hMDsvfXMUpQrgcbABbGUjMPaaupj1YUfM1pU58351gzwt+8OibPq2lqjloUykl4YJqyl5B97kS8ah8y3g4A1BuAyX348mgPmQMYcdM9WQkNC58JiPQ4gJs86A+nQlcBL5U9kpyXN4JOcLF/CH9RF1OnUwxyQl5FzrZ2M+5qMC42c/WC+yRtGiCKAlW5C1pWeM4KvLNyuBdPF+biDpb8yPxsPF6Yj9FFwBN9NYosWGNsudJhbm4RPtiFrm2xAZC5//n9XDG2Bn1MWOXS/k4AbsZJIb8E5Y5B5f86wFh+ruyL5NbyQ8Mo7qUllEkL4IMxo/zFwBlF2dwdGUFhopSp93PaYwSZOZYEIRpnjlvHjqLAhQdmgVYqQC5FRn4uMqUYOA6+YuBghED71A2Wc1yWuTcMXtbD51hoZ7yYH0dVbbI+A1cdd8aZ5FQmeshdut3eQU9SV89ALKDXPr15Gxl9Lpra2+H52tijQsYCbTvekD8GkQrEMls449TFEXptujAWGxgLLg+vRm6e5tl72DObzwUg9NP+Nv2xFouM/w3G2B73nrB+1Le1ry+6h4eiCSP3CF6Xh+QPPYqW7oZzNBYSOAb1ECtvip7TeBaYuSO74+HalStx7eo1wEc7MmUb/lmDNnr/wQ/oP+nqUnhnAi6dP59LtN3bJ434TdPNow/ogcmJibh987MYGhpMD986utwki3rez9Dv5zheevF6nD0zzHEmzp07m3sB9fR05eZ/HejwDtrT09sPkO7FyG4Nt9gQCPmucU3HZoyPU3l37j5JEGL9/t5XfvP1b779jVfTcyCzyA7QH6JAGxjKaRiDZhTSzl0+GR2jARGXL12JKxDA+SZdli6PNKVu7qOCNWJwZgcodRWULEpSsLpzoRtzmStfV6m58lXybtN8584dysDyo1EXr1zNrHgiYi1M85T48rueDQeJgEklkwADdKrbt6TU1qvgHP8Rz1inIw45h8XAANbl5ty5n1VWegH0DNy9e4/2I2SO0V8fRDQBmfEN409HoxVB+Fd/4xvxgkGisMmTB3djZmoiXnn5Jerrzo4IUz1FSCIHnomAdqDH//3/+t/E3/i934mhvs6YnRlDBKEA+e3mzZtRhUB860tfjbmldYR0S/QOnKXOSGaAjAr/4aOHCDZXeTTCRIvxCPS5sbYKqHPJcCC0W2gD9MTycrmq9J2bno3vfvu7uTHY//7/+F/G53dux9/9u/+X+KM/+m/jIgz4L/7Z/xizXOO+Hc/GJuPh6LNoZ0BoudW3teUc5CbP7nLZLuBEpex0hP3twMv4C/4QEykQfKaWeK42iuJeVcoIQhg1KTwEl7qOVeLeozVr/gxXruRl/FUCX7NhlOe0hf2XHi3OFQ+YbmyHqkIM4U6/K9S4EHqVZE8liNkpQwYwfwYXW54vLsu5S/eJ0LuR4IeyLcNkYgleEW4KQMGKACUzpFJnV30YRS+I1Iul98Jlwba1ssLE4lxpIHiWTw0WPH2Ktu/xHboJogUlTicJmCVqFUrM+ArbZmwU0Cvr4I7WepbaVMDw/wpWhbEVgi+XDDq1h15knDo1yf0Q0k0KnQ6VrtajA6vDaQPjdjQkBEC6sKfGRqOGel+5iOC1nrTFIDrBup4ZQX3mhkmQiAXZ0BpL6wcxt6hLuyomsX6cVrDBFJ1TDbkbL33m79Irl3tCcL2SrgxySmDRzdlQCo5BvVD2oaDeNpg9uIaxewLF3IAlbfD0AVb7Nhaoq4EMjl9CibqSzDibLdrnmFawmlY8hTJ1Ehzo9cq8B1ROb5ZeCz1+ZfpPP575WRbi0eMR2rgXZxCmjdBzCaGrF8Ul+bbbJenmmFApLzOWg/o0nqzXvZdgXW9nO6B/bWM1x4ElG0NlAjanebqQH+NjzxC2d2JwaAh5eDGVhOBZHlIJCEh91/Nlhln7HjaKibGxaMQK10p1FVENPGNwvDynZe8U1g712HdsUJZL6w+eK+cEtKejE17pQvCvT01FN+W8MDgYC8/GYnV2NrpQtk4lqQi6lXPIW1e56DHcPtzJcYMopDWHyG2nvroxXDqOV8jA707LASrNkLlKOaebWuLdjz6Of/HvvoWihd/qWqFhK1Z8HbIQEFGDUUD95XGNCtWsY6BKTw20KgBfj4dGjnIih2V64FPe06/2mUkqBQPSWL5SSVHtuIxCrOVzB7w+1NGWgaH7yH2tewO/VXot6BKnCacA853ulQV4v/rijXj4dCz+/v/rf4gvfuUraXwJJgxYdd8kl+O6+u409xmAahCy05f18J0ZdS+dP4sxWgOgcVHFSWR4DXxjTBmGhYZptbIP44j6+66nSWnnuHD63XbKkzkVTfuVWXyAHzA6eWbyBzxo7J33ONhKLJy0Q0coU2HUky69pVxnAYyN0WusTpybn8+YTZfeOmWvc0G+08tlkj150oUW0tgYTg16x4QGljJEHaRu1wi1jwwO7kYnTE9PxxLyyLhNp0CVOcsYIhPjY7TRZwNMqZ/1td7ukG2CQz3zllPiPWvgl+/Gv/z33y3TMUPn+t+5ePksQhgFLWPQAYnAEMQHCn0EnFakyPjZ2HhOe7z+xptx5uyFVCbOTTndovA3GDUFJJ3l5loyan1jLYCiDYGDYIGoJmExSE+Xj4J1fHw8fvHRJ/G1r3wNZNWXA1VXl1atSwWd+kmvB8+QmBJfYemwV2EInpw2chmSc9LGBdiBuuR0R5fI45KsR1e8S5ZElzX1TTGKVfDRxzcRNq3x4utvxwaWzuEJ6tU1EO3dQ1Hb1M6ArIuJ6YX4+NPbMY8gNtjJbetv3bwVH37wfly6eD7n0WbmJ+KH7/55dHY0c3Tk3GbVqdqYnpqNKxcuxiFWje705fnpnKMdH3tMPzmwjhi0CB8Y2aVhKjx3oDRd8sz0BEJfmkPfhloQZU20d7YmTV0ytoUg3Nxap84HDLApUPBqZmk12YzLg7/+9S/x+Rdx/lwPSmcI1Hwm5mbH6aeq+N/8l//bOEUZ90aexP0nz2J95yB6h85GH8xZA7O6Ayw8T9/WJ90FaTJ77mMDQytU5I30jIgMHGC85zQM7bQPcvDwSvCCgHSaQ2+CNyS6h9ecG9ZjJc/5XQlY7kLOcK2X635XwApKFFhOERmPIhB1EOvCFYQISgUOxgV4rUpK95/TT3ocbIG71Sr8FWReb3BlmrEc/m6dFQgieMeDgakOSK1FLSE3ONSrp+JxOaTLHs2rIT86v18Cc5GOCB6nOEzfrVIyCVFzQ1MGf546OhHdbR3R19EdLfXwC33WiTBvhydbUcCudKiGDm3wWSeA0eXYgs6uVpOQNUa9FijtrlH4KRThD1cS2F5BhK5ak9jVIyRUTs6Hm0fA3AZjk9NR01DS9euFgxzwbz28p+0KjanvwtJyrmAw+JObo7VzIFo6uhiXrUWAnTkb3QgVpxQN9BN+unywbLuul8K+1UAwKFoPU02652sb2uC9Vq7m+yHA/TSGALbrAeOurqaRNrSlISLgMKDYJYcuEeYL5ITT6KZ1FIipvF1h1AItjN3qwiI0Qn91fT0mELx78NIasmlqeS2ezMzFLBbwCr+trCwlSDRgW2vNIN2cyuE5xi0oR5AqxagB+Jj7w6yfVSeqsA6dwtxPoa5CVqhXndag2YKPaJuub4CCFrPBpibi0jNQ29ic7v46+mKb+w1yVshr9XoY7GhiSIGOqdXXrB9018M0i0GnUeCxiMzcU3k3tGN9w99VDXHA8zao7yoycZO67/D7AcdJZTmHGxIaKHj5wqXo7+nFqqXv+geQJ4BPLQB4Yp1njy8uxwp8v1+LkqKOsyhup6xoWHRCJwOCGbq0dTNMWnfa9N3a7vDZIePq1sORuDc6njlNDqDVc/q+tq6J8c5nlKRj2rHvVIIKWFmRwI1nOsZVrkVelHHvS4UqQE0Dh38q3vTW8O7hdvze0KMFrkxGv7gHmbJFHvSZZjzOHD4nTfglr2uoVtM/7mDcGOMzk3H74T3a2B0uwzYGxmlctxBpqDdIH06Fjgb66lOwerWMHROptTAub99/EPOMFRoVy8gFvSaCGXN0uI2GfODUzwaG7tjkXDydmInNXcDQzEI8GBnluucYkFsxNj4T0zOLYbAnZEDWlWlidZ0zCRpxpo2QFs+RlQpadYWBx1UarVvu2bSRgOSUfEA9DuFf6WFgaBW0N5bRBHkm1juALkO9A1ENXdxDqhNaVDO43Oept7srV0/qcRLwPnryKOPS+gGy9lVrSzu6/3zyl0HP0khDvw8anhkYTieDizaUae5GrTzrb++KnrbO3Cahijp++OOfxh031ZuZL9Mxw+f6Mm27DKGLyxUCCncrYUCqKElLYgLLWQ/EeSpgRxqYujA3h5W2mOmTF0z+MjGRSjQDNhGULnFyearTL1LX5XPOBVaD5lyKOgLy+uEPfpCC/vz5CyhUEDoKwlUrZrt0SiGtXO7XXe3zraegR4s6dR+ckTEKKAiRVs7LY/Ul4kY5CT5EwVr0MoVMtrm5l1vezy0sxxe+8FbcePX1mAJoPHg8mtlDq1G89x9hKdHJ1st4F5n48chIPH0yAtO3xuuvvZKeCJd9ucTJBD8PRx7RgedBynWAtvW4ePZcjDx4iJgouf/npiYAICp4k7GdylTBly5dSSWsgp+BVqPmHcFi7uxqzbnyp89GeN9kkLlcuSE6O9uii6OdOrjR1/lzZ0CZ3Rm/8uL164C5d3JjpH/37/8t9e6Ixw/vxhff+gIK0SyH1fHySy/Fe4AnN676vb/5n8TXf/OvxvC5c2mh3bt/H8F4iLIxOBllnoxWPA/2uamRM7hMU5E2+SevZCIxAGZB0Fo1RcmXvQJKrEcie3kJ/qos81XQF6WvRwJ2pP+cyrAf9S4JBrREU7BQrwPq6OBUGGk9eq/Xek7lm/fzDBWDfKSlpQfCgL5UQDslL4x85Ms6ZVI8+NWy9boJdqyPgpGK5jNy3jrrL+jeTkWt5eD1egDTYoDvLFdgY9yTVq3Ax3LAAfzmtBpCF0FoLIGub2GPQKBsuCcO4rm01ZTxOUfMsYQiVWj6uwBahWwfCQDMmdHS0hHNbe0AD1PqIyAbACMczvMb31OP8Dmi78w0+Zx+NKbAvTtcduq0gQJ7aXk93KKgrbMnFhFmc0srmSBrffcwHoxOotAjFgAGTydncmXHM4CM045btHMcOWAuoZWVDfjaNhbhL7jJ+IM1c8IIQE+lZ2OfsV7P+GoEcFEUjRZkAloAfM57L6+sxa3bd+Pp+GRu5249TQpmhkfTtW8A+ASYjx4+yliFZpS8ng8zl965c497TJXfiMVufMh+zqur6HlM8ryxIbkyAzqXpY9YrZTrnjSZvwMe8kjXO33uZpPG7MiFxiA16r2hQ80Qa0Ceq4CE3ubSyX1WUNQGGztODeCsBSAKVHPX6/RwASBRzrm8XQWLEFepnESg6xU8jWKAMQByVchKgA2CfGl+mTY2hZs6Jnhx7Jx8Tl/or4BX4Llc7klNzM/g2NB76LSFKzRcReaWDE6p7XotoG0B+jxB/o0ivxah7xx9M0K/3h+biAnOr0O7eRTr2Nx8zGkMUr89yjE3RSCfpI1ZTE2n//Hnd+LhswmMlxZoVABIHTzIJWnIKNuUz74cT8oMx0ZFLvhy3El3f/ecCxQcv35P75rXO5b4btuks9vu1yPT+JDL0t0NWoVo/EMxZRxrnOOe9L5yvztOazy5S/bo02eZILC/fzBXyvX1DXCPPS1IAvDBO/alQbzqGw1nPTKuQPR6Nz2dW17lWIl1+GpqbjYTd5lN1yywI6NPY3p2AZ7cga836D+D3g03cMwf0sa2WGKsuQjDabOKHtOYzmlk/pR1ejecjfC7QdNuAun+OhoO6pE6xob3mVdldmEePeoSfdpriAKyVpDsZoBtPG8II1PKuL+OzxCU60lv6wDc8oOySI/v1OxMxn12AUoEMPKU/OsUj+BHI9tZgy2MhMwnwth1ZZLL153GEWTCJGmg65zQ42Laij/7zp+l7FyljIdPjzewGzzb/c4QlrLCWuXhg3KZooIQgrsBk1bn6JMn+T4H2Hj6+EmCj5nJqZibno5pCP8IVKj7bmN1JZ49fcLALTnprZBb0NdBTB9osqLlhYUYfzoGI4LaINjUxHTORalIZwE2uo/TLYyQN3WwbJxLnaiTVrGWpkTJFNrUz5S7ihndvQoIpzwkANyWjK2FpIVTh2B98PBxfHrzTgyfvxi/9vW/wiA+HT9+/8N4OjUX119+LQVxbtQHM8/DTJmwJ+NGkKqUbXpp3bkv33gxc2+4IZf1ML5lenoyhkGDKm17VOZ1Y7IPfvITrDcED3RtpEPWoVE/FolI9+6d+6m4zH6qqwuoCzIejdHRRzxnBpq0x5XLFzKhTKYOljlBBnpCTCpTEuKglECzFy5cBpx00s6G+OEP/yI+fP+9OAtdX3vlBsUauLifUdCutf/Df/ZHyWRXrl6PL3791+OVl1/OTaPuPbifm5a57FZXvlLEPtTVLcPrcdAqUcDRLSkUVLK85fjVa5XubwTDLwEIP/quRyFXhVRels9LoGE/lYBOhAbPFJToSldgVF6e9558BoLGR+qutJ8rAi2hEc+ThwUMAuEKQHAKUDev1ws+pJuDVF7zMZnWWi8DbbPuxnrk9AjPMr4pN2+iXj7bshzkxhc5mJPdFBooNG6jfKcNaf+BdYOWKBeTQoG7KAvehZ3ct2gLoWJ8gnEDK4yZA5RTFWDCoL4tAJU7ETsJdYhQ3ERA7Oy5ZHQdS3s3lxIuoXRHGT9Pnk3GMyytJ4yrh0/G0vKaB8AsMr42eM4e5Tnhs0UFXPKY5SMI41RtLCytpfIYPHspJlFAcwCH+6Nj8fNbd2KDuj+bL5ktJ80fQllTKC5jFExDvry2CTjaAUDPx/zccsxn5ta5mJmajynq8Pjxs9zVdGICWcE1umvdHK8fga+SVbn29AwkaHLjxKEz56OHsbHg1C9ypQkrSsCwjfAz3qIsiT6Kh4CQs4B8rXvzwawCXj6/fQ9aHuUqL9WQmTzpnFwdUKU3DMuwHiOjrasHY6MlPXR64Ox8ZYeCVUCqh6UbC9sEVFWnAKn0ebNTx831sbW1Rr/T58iYqcln9ClAj7G9s70OgIhoRta1Az7ciXUXHjF54RZy0VUW7Ty7oaYxp14MQM4l7vY3IExayGvbG+5JtRR1ALurF6/GW2+8yRg+m2n4XaU1u4Qli9TyYa7AQUKnXNRS1pNnmSq0XMEArzkFMQ8IP9KiR5E/puyPUY73Z+biCbJgAz54DmhYgwfXGZpV9c1xwLgTgC7Bj4sceksmAFFTKKtlFI8eXfMWHagcm1rjY8DfyPhUCUqtNqunUw8AeOh6RL1y6kA5wZ9eGKfSlJcCPb2Yekn93ZcAQ0+m8sDx7LsKzMOx+ssXvxk3ZTLIzvZ26C5dOZB9ejfVX+oPQwwMtNcT6GaDrrDJbND8rhFq3oyerl54rxo+7EsPzIa6Cznt9LJTJhrBxuNlEs2UT4fIEb1d23HkOWjuMl+9dwYq6y0xU3Ur1v+pavdpkRbKFOp9DNIE/wIJp2o0nMzbkXKH8q2TgN2tGsyC7LueOuulzGiA32vh5V2EiMnknJ0omZI3ox0degbD2Rgevc1utGhdjHtzRaTL+I3bgO1SaOciE/oWAQWtqhLUqv+m4Rv5zSk0gZDTxRqkrsY75LxxIy3Qug369/V0J6hUL5bFHwBvZIJTUN1dTutHzABqPv7k43jzi2/G9RsvxJ2Rp/H5gycFhAyd7X1n6ExPVsgOT7eXHgQ6UoYQWduhE8/GM8DFnTF1CamU3cDLvRzqaKzz2QaziIrcodMBub6yDFhZih4Io5smtzGnAYIY58zPY4E/A40aNGrg2QvXXkhmnEIhq+Cdb8qlkSgMvRpOv6SC4dkJlKiv53IpV5WxBSJNreUSZyBb12EVaT3qGnz/w5/HKgL2jTe/GEPDF+PBo9HcR8VtjV8QgMCMxnS4VKtvYAhljjKg7Wbwk+lfvvFyLt26+/kthN5SfOnttxIQaZWJvN2oa7C/j/b2JBpfWpjLed05gMvB3k50gET1Hrkufx1LsgXLQeDRBSh4680vRP/gQNz8/Gbcvn2Ldp2Kvv5ehDrCAnrJBCo85+MMKhUVG4Ck1V2mMSLR+eLSas7R/fQnP47pycl4/eXrcfHMUMxOjgNQzN66k3u6uP/LAv35gx++F10wiqmzh8+ejd/4xm9kO8078skvPgZ0ztGOxQw6lqlcO67nQQWtoElvhcKBPpLbIFf2WQkkOxYw9JMyRjDiq0S7W2WsIvpLb5fgkcsYjKWPvVYPhKDE/laYJQjhZdm5CiufR0nc6J/fC2DQc1Cma3LJLwNDHs77uM0g0gQfKAa9HpaUnjXOea9TjLZPAaSHy31zLF6haKBbZnzlueb1sECfmTThnBaIy011rRpTpUA2psGskWbBNA27+Ufc7TITYQl4HdiCFj6bgluvhkp3A0tLZbqLAHLfDAYBtDwVjQi3WhSaye5aOrpRSqeis28wvR17hycz4Hl1QwFJ+TxzjbZvmn9BLwzXlpTj1BUrvBqBuMSY2KY+3YNnYmV7H0t4JW4jJLaPkAWtXbHMtQeUU9PUkmXU8Ww3K1xDYVr3jS1XeBQrbZ9r3VCrnnKrq+oBxy0o77ZcCqhFts8Nej6dhpNGs1jas+Y1oO2LAImRJ09zDyNXnNy8czea2tozN8jaAUJfpUI/Ga8y+myM8TEYxqNY7iZl3Xv0OMHaCYDgKQSuy0c36MMd+MAgUXtaIemRiRXhK1d0GcjoMl4zXjZhWdfX+F4VTbV85lxzfU10tDRS780c79XwqPlTutpa08gwnbzxCfq2TBBXh6JbmJmKrZXVXOHj+VPQyZgzs5Q6f2/240zQxm9wceyi0NYYt2ZabqS9ueEgv6tcL1y4kONfQyQTQ+268eFKjgdXPjjlojxwR2BRrt4mPQKuDnPqwJivRWTDzYcjcRNjchyLeY7vuyhHgcR+YMw0NCcvNdJXAkOn8HK5NEU2YyW7R42rRRxXaISsr4ClChDywcefxdjcYjTCKydRurvyN/2ZAZbUK2Oz/MdYdPw5ne748siAd/vEMcmPKuKSOFCZrS1Hexz/jC0NAE863kyxYP+50Z0bMJpI6wh6uYmgdFG2CH7c4E7gZF4OM5Y6PbLJucyNBJZrYqw0t7bT3vrMk2S7jRUa6DdXhvVwH522VLJlkUVNehSsIxfk9JxAR9nRAHhtdAqUerk6xOlxDWyNuldfej2+9NaXc5q3mTFxZnA4Pej9fb0ZfmAiQHdMFqTr+ZBkjhWX2DvNSZExTlnu2uuu1QvqAdqzvLSe+nJxaSnHgODh7v37jKMn6RWZ4to5wIE6UEN+Gb3jKqcl+MdYzhn0kZ4yV9xoHBlHYsIz6e0WJXpO7DtzochnpmHY29lKo9YMzcJg9Z6BrY6vRujpHjSGLTht6bN/8eknGAIRr77xOmOxxFrdevA4bt59VEBIR2fTO11dzcm0Wu6HHD5UhnaguITLhFfOxR7B4G0tzr81JfJOxC1AgHm0OF0RIPhwu2+RpIlbmhobUMQdiD4sQBh3D1T38c8/SqZxjvzxgxGIDCLDwjEpikBoZmY2V4AYO2KHqpBVMrk6RwFCvahiItQUKFyzf+Ryyk0QYl20tLp9voE6Lo2sCpdUffzprXTpfuVrX6cz9uLb3/kL9MjJePULb8XZ85dAyrW5YdIyFpiWkeUvuR8GHdTb3Y0Cb0sQdUgb3WXyzq2bsTg/H7/5jW8gbE/F55/dzDTO5uLQ22AgYF291s5R0sNdfU86OOD8kwh8QYjBg2bL/Na3/gOA7DwdfiZBk58vXroYLQxw59zcB2R+dimePHmGBfgYi3MRgDEdH7z/YXz4048AQY/j5x99nADB4L1l6vXs8UjMwbRf/+IbcQ5ws48i3drAIoK5xqcmc8Oh66+8Gu//7JMECW5y19mJQoOey/S1ru5X+f3tt96GGQcpWxeg00NPM72z4KOFgSOdXPed89u78I4BYfBGChZ5KJW5Ux1F8Kj0vacAkBKM5jNV8J7Vy5FWE/d6zv73GjFHTpMcgwpfeu4UErZJ0KyA9B69HoIPf/NVgIxBjaWMMr3ilIiCziyuZYpGMORLd6F1yT2ReNd6MDmeQcwZLEYZsGMKx/Jcr7JchiGD3eBn227KSoHHSd75QJu0uClZ6xP6OQ2ATg/3atC1rQXvqgiTNRl4aEyBUyi6291I0SkarXunGNZRfC4fdLfK0xk4Xhvt3b3Rf+ZcdPUZoT6I8m7Cyq2L/ZOAEZ6j58LIjx3Gm/tAnKBupwDgekxMEtXePQAI2YvxuaWYM1dId39Ut7TFpl4b2ubyU/dZ0UOzAshZXt/M8fX46Rh9EhlnYppxx5VTPuvrpuZyOgSwTHuMoajmdyR2WpIu57t99148RLCWJHLmD9nCkmyKVay6x0/Hoxfec5miCctchWMyOKdVvLeLcSm4MWmV6ds/v/cgYxQaGavZXkw3gQhVR17R3/IOfb29YdLB5VjHml+Zn4mdtdWog1X2GB/PNWSQI7ubXONmh2aCXF/OlUYtWKB6ZusANOaM6Ae8G1h8BO800wfm33AjsgN4BVUSHYC1On7vYBybZv0JisGxZe4VV9e5SspARDc7M9DVnEquvHMJe0Md8mh5IR48uI8BsAxfnUyjpLGpPmOS1gFsWqXuU3KS/jQR2SF9k/uVyIMcNDetZcGyMTHJU9T9JMDKlR1Otxs30N3Vk+703CdF6xm+c2qDYZWyTU+f49DpAi3gVnjVqdm2HhQ14OXjz+/F0sZuNABC9LLlni7wOhwDsxdg4XSK49w4OMeXXk7HUL54z1VpjkfaqWxwPPrZ+5z6cdw7phz7ma+C21whZVyhRq7eDw1E4/H0clpfM2nPoZy3aIvLp5tRjrkaCrCRe6igMNvMEowe0ROR7WO8GDvouHZaQlnRzDPckFGPvtNruQIPOWf90lOPPnDxgLmjXnv5pbh66VIMAC5Mi3ARQ/uVl14Kk3W5F1MngEfPgUBWvWB/ulLPwE+nYVTg0rsdQGjOD7PVNqNzXRjiSqYLFy7lmDCnTjPPFvQ4tdLTN5C75eoJ6WH8a0A7LWnOkGeAoDnGixLW/CBTUzMZ56HMcg+dBmhRz/XjGK3z0Eu+0KvxKeDS3EDy/YZTo4K3zfV0VBiDNs+9qxi9DYxXPTVlY7utMF+PcWXPJsbpfviFPqmFhq7YagLAyYOffH4/bt15WFbH9PQ2fHP4bBsNN7i0jga35HIb3ft2SloyNMQkQScYWgZkydQGbz3E8phGoZk+2EGiBW5A6auvvpqElPlaW23AGkPyRObt/+53/jx+9rMP4vd/768nM7kXiuvfjU7/j373d3JwfHrzZrz95S+BSk+DJldgmgYI4/p8wAhCWNe4CshAPBthts9TWC7pVk8XoIAHAIXQk8ACi9u3H8Q5OvDx6ARW4mZ09wxGd29/LpUVESvYTWqjO1Zgc/uzWyju7bh68Xz0dLQxuHdjfXE+DhBOexsr8fGH78Vwf3f8vf/zfxX379yKD374A4bcYa4AqmuqQWAgwOuoE4NOq2YLBb6zupEbh/Wg4N0ptLbe/CanYnR8NOpamnPr6KbOfuj3egy6jwE0djmfgvzmzVsIpdUEJ+5z8d5PfpJK1qRmCdgABhA5LlDfXRjlH/8//n7sIej+l//5346Bno4YGxuNcxfPxTp0++lnn8YS1tKN19+ODz66idI6E1//+m/G0PDZ+Id/+EcouO34nd/9vQQdd+8/yvPXX7yRiuKDD38W3/6z76V7rQ+k3CuSh/nTA5HKX6s/0ltg3yg03NlTJV6S2BQXq4cXZICaB9dmhlFeZZmec8DHVhL36LlQ6MgzZiA1OE1+0J2bZfLn9IrxQmX+WI9E4ZcELQiT4gnxOkFOASlaXN4vKFHqlrlMxSAlUk5GrXNO68rAtuJ5sZbGH1EPeNxYDtsvODGQTWGZK1zoOwWrvC94EbRYH+uR77aHeilkFcyWZTkOdldZ6EXSo+dnn+lSbcE78o/PWvN7aTVLF4MiBeWZIps6Cpg2Eb6udzATKfAsaZtTYvSTRkYjY7RJ8D07n+DYDd7M0WOMj+nMTUpWxXg2yNJlqE41uW297mKnUvXAGbvj1MHqymK0NzFOKN+AXl3j28gJ59HNU6PCFbtl7A+01vo3j4Nzxlq0esLo9AStCnmF5ZPR0RjAMDmJ4F/dF3DtghToY/pkbORxXNXtjIDUk9iE9f7xrc+o6xaWf21mYt1HS6NKJUfUQ7dDrGDhpav2cpko55w+aUK2tCF3eHx6J2qM96BfzPFy8eLF+PDDD2OJ8aXl39iG1YzCUtiaA8m0A7lnDm1ww0mDiAXwGhcaQnrjjKdyanB8biZW93ayL4xhyWli6pD8yLueOfM85GDgyKXqAEc3AdUSb0Lw25gFjCM9x6KrzLBL/zegcJz+UHE6taAhYLClY1JwzoBJGV91GspDl8yjAVh22txnuPrmiPpa15zurULap0zlMScBcFXGUaBEONdJGbtrK3HFnbehxz/8F/8qHk/NIrt6AKkAxX0DjU2yB+DRM8UIsA56GeUt+dzpFV/ZVNrkGPRLjnP4XT5VFmfuKvhFUOGw83fHjVMCexhWzSjJHpUcPNEDv3Y0A7wZF4YRuM2FCrGtqzP1g9Nye5QlfTT2cuUVgNa+O4L+7gacOobrHO/SXw+pydGMZ0hFAZ/KI8qPamgCV+VYdEzXGXcHr1p/mDzli/LJRF7GRfb29sbC3HyMjDyKReMt+pDblCtY0mA3943j2KkYV7a5skQdpw7UYw6V0vugdHKqRX7TqjEQtZ726Lk1vb0xWcqR8+fdPb0Dg3UqA3ff+frXc1GFi0gKsFSmGb91lF4RZady+4MPPkiPr9fphZP2ghKzd7sNwkD/QCzxWflsckMT3NExcefe3Xj0aCTHsGDOgN+WjE1z/6KGIk94hh7jf/pP/0384R/+q7I6pqmu6p3mWjoIAm+DdhZmF2NqYjJmp+diEYtb4a5gTTcRDFVWKriM9CjzeaS4RroIQOANkJkIrA7w0pCJvvg5B5BTMB/85L0UTJtYAzdeuA7aPsgYCxXO6upWnDkzlFMzEsK1xwIavS52SKbylmAyh4zIMyWCTCMjaW07PbGNhSbKrkUwurvozNRczquZN//nP/+E1pyOq9dv5CB1a3sVhZ6TE88ZqDBYHUSaAcFNoLSHTZfe0R7PUXobtG8D4GAehvWVhXDXw8sXzoN+m2PkwQOuOch541bAREdXezQ0u1055GdAi6Zzbx0UfwuC2ihl3akNzhvvbUVnZ0sq1jkYs4VB3d3dGT8BZJiLRXeY7mbb3d7eAdLvimXQ59LCcly7cjXa2zrSGjDBmmnd3/zqF+P9738vdmQq2viNL38xnsPcC/PzGezlFMyjsbHo7B9KC/fuwyeJVpub2mN2bjneff/9OIKmutNm5udykIiS7VwVc1dPX9y48RKA7nzcf/gwxgBEKldfChbrKRD0ENQa0HuKwWrAsN+d4rMfU/FDF30IFJv9WV4oTASVXgmnahRQ/pQ/IzzNDClYEbZkplSuMWmaytGlX1wOsEPYmkzpuCzfFQwKP/eZ8XkOOAWNgNaXv/0SsPBu/X12cRsXZSLPC1aUl7bTQFwLK+0FsMB3Hs7Op0zlOUfwquUo/HyHOROYnELhCJ5tv8v46KoEHOl65j7d0AIU65114LxeAHeN1augd6aSrtwWbjMGnKPW4jVJ1yZ015PjMxTiFJU0zwBirNicp+dekzBV3OIaAtv8bs4DrZVaeJsRlu3R2+iYEYzYGU1YfcoC66RQV3hmYClj25V0bsjmfLTJoTLYlrYfQXuDP6WFT9docP8UaWH7Vez2rALQuXkFM9TKsa/Qd+fXU5TjZm2CnSYEr9b7KuBcYG7/6Z11LLgRmcCfBkcLyraGdp2AR6rsU4U8/XAWQ6HX8UM5dVyj11NvsO5pwaarHJr53Q3XltY2c3M2g9vdhdqAxkU9SNRJEOr0gzEA5qiRLZymWqRe7mI6t7gEINyPvrNnoqu/NzoYp2fOnY8+ANYQhpkrdVz224YVm/FoyjVkhNMh0t6VHCpNaa/CEHC41LQLy1iQdvbs2RjQOkZWdaFwfe/AcHIPkHNnh+LC+bNxDjkygFLoxcDsPVbWrr5yEzZjVPSAKGfqkLmOdQ1QpxzceRx2y/7Xw+XUh/2gR6tn8Fx62X76yW2A7mnkfhsc5WajLSg5yuF6B4FpHuQ5FbpjQPku2FG35LQq5wTi9p9xMZXAc3/LYc+ht109YZ4O901yFZqB88au6XVWmTVRd+VCmao9GTMofOvfipH2FP4wJfsK/LKMkTaPHFwHyM3TlwaWLjNu1qiX0zSOCcdeJQha2ZIZtql/MXKPqP/pjD8xc6oAxQBWE0i6yZ7vAgensI1HEwgJXAxQfjz6BLl5P1Okm7hST8TS8mLugaShP4XeNZBeAzAD6lfXUi60ILsdX3ppnLahCsmnZcGFHn/qBa3d6kFeUeG7y66y24BV459cbjs2Nh6z6AJXpfp5jHqMPH6ce+y4lcMvfvEx43Az5b/eEr3e6ldf7iulF1OTz1VyrR1u/V8T89D1ydgEY4RxCwByOrWKOlQ1NGFANMRp+asZQ/Xk6Vh3Wpjibn9+P27fOk7b3tde/83hPhoIwyloXcanq8mIf4WlVnFPH+ge5eOKFV32Tmc4CHO5FMLe1R4ykAxmYJ8BkAapDmAp1yqYqOQagmFs9Gk0I5QWQWtXLl+J3q7u+OlHH8YCCtO5tavXr2UeArepv/riC1FrUjDQrMGMdoRMoKLjUWkF+jyRou92ij/I7CLwTQDI0qJ7pChAg85eBMw0xPWXXkk3txHGrvN3d0oVC9WEmTZi/JmBdBMxaMZDUGQNZalWBCBscZ9wAAD/9ElEQVRbq0uxv7WO5Tgd9SjWr7z1OoNiL25+8nG8fPVKtMGUp04doeDbYXzn7OujGVBy4gDlRueM3h+N6bHJGOpE6ICaZ2efQWuUaDXgp6k+Prp1O669+nru7fFHf/Sv49oLN+IP/ud/K9774KOYmVmId975Rg6Cjz/+JJ49G0PADGeMyBneJ2GoS5fOx9r6ctz/7GYcMACwCeJrr78RuxurqewaO1vjMbS/+XQ0Os9divnNkrmuuro53v7CV6MHofwfvvOncNuJuPHSywyktQwYvHbtRcBlcdlBPOh8GmbbTlc6pI8PfvpBIuW+gf5E3gJDlTpyIAWOVkJaOoAHlb4KSgEkSLMvbZMftIblwRRI1FeeqlhGBkkfqKBVqHzWY6FV7VSe014if0GISsQy5RPP+Vzrk5vb8UrXLuVooWR5CDUFote4qsZocV/pVaA8wYbP81CoqiTdjdLXLwGXUyW+M0DzPIpHi4+Gp3XFTcmvBnkJ2BW0Wlu+KuNGICAxpZUv6+7EsKvJrKfCUDAr6FLolniX59lml+S62sJpp+cgmGwvPG65FdoKHCBkuBgjvTm0w3wNR1iUjlG9dUb9FxDEOGLMubeQz9BSdq8n5YGWtYHgejqK18a9Ze0LlUc1YJx6IhhzPp1n2x5pLYjQ+yGkcSmzgN9tzA3Y1Gq1LLM02noTkq1jEGmAqFCME0pPCdfpJudLCnXjzJzi1TvkNK+01K0tD+qhMJ7H3DGmxF9ZXYz5+VmMB8Y5ZbsSDVJEW0trWocGSTZhjCQohk7mDjHz78o68oe+eYqwvj/yJAGDSlKrXi+ZFqnt9GXMlH0gzf1ND4lB4K6UM19S/0Af/HAivxtQmDkkeJwA0Gk5ZZlZMO0blytriRpDkgqZc8ZSLC1gTLQ1Z2xBrvSSrwR1ym1py3vGrdgXgge9k/SlfZNBjIBvZb3eJoGj2ZJPAixcOaKycTosvZjQsmyEB62T3/ayHxsBjU30RS8g5zLGyBjj/o+/+73MkbSHrHXqzHgg9045xCh03OY7lDWuz/puY8i5AZ586nOss/0vv8pHGiqV33zl2OPld8dzGnTUsYX2ODXmOoQWaDfQ3Z2fT1oOfDc9O5N92IX1PvLsKW2EjvI015S9VUwaZ6yJnhkMCPhaPtWLYSoCUynkpqnU271pDNBXFsn78nArMtuN3qSpddYTUXQJOpBn6f3SM1KLfMqpY/mY8auONNjUnFbS1X51KlcDfGVlnd+2i0HNd6dD5KcMb8BodeWiuY7M6WH/uqmlPOJ4S68ytZeGei2Wl5a4RsOpeN40Qg2mX11ezulxx4q0t+1uVpmyB9p0tHelIWAfqMPPnDlT+ofn6Z217iUfjzlI3JdrP4NijZ3T+GkBwPQPnYkNeG+XZzu1mh7OJlPeHwLutuL7f/Jn8cM/+dOyi+65vvZvvnz1bFZcwelD6kHldtQag1jk5VIj0fEFgEN3bx+dq4W8HW7X3cKAcGdBl65l/g+E9ybo6b0f/zjjTMwVv7ywmEl0zp85m8FZ26BOh61r1p+ByJ5wNLa15rMMhhk8M5yWUkOzVtRR6Qg6TIvIl9ac+R4caA5A3b9NoC43z3NZqA11/bVWxT7I6+mzKcqJjLzXsmmD+GYLNMjLaGN3njxxtBu3bn0ajx8+ytiUq5evpiBXuJk+exMh4nyxaa/3ACIXzgwyCGpjHgTZ2doc54cHokaBiWLtOdONFVkD81XlXCKmKmCmOhanluKTD38eXc3t0dfdCeB6DGNqyQv+sODMcYIw7OzqTaFwhMJvwKoQQB0dnYqXX30DwdSQwby20eQwC4AK5+cUNg5ud1LdNkHc5HS8YFZWOt9sm5evXYl5AN2tsdGYArmPr8LIU6DuzUOsqYtx7epLOY/38eefYNXs5qZGVy6/kFHWgrdz5y6iFFpiYnIGJkRxwYAGHpmDYw7B+NFHH9GXYyn8jRVxaZeMKyObqMoEaYdHe8noekBKvhCVuG7nwvwpjBgcjMg8r/uxTJmoyIvL1j7xNy0Mz7taJwUvg1ChLB8rtPTeKax86bmzCJ9LJfKcAtX7FA5ej9rgbAE+AhYtQVf4ZIIlniuiStcyfezVx2IxhYff/V23s2UKQszPcXiC+luWyp/zKufKFJB0KODCOhbgoKVH07I+vhR4rp6QJlpmCji3p1dJuE+IoEQXvXPKPnsfXrZcBYMCyTwRJr3yc0778GwVn2Ncr4ZTW0kPPieQAHBn30h5+EgvShXnnlOu02kG7qmkBSjS2eXUGiK5DJJyrLsK3fdNLE4Vgd8FEMoWhXkdPEtDGEu7jIv9MIGcWV9NXGic1CLWq9MEyhGFpoSu41lO+UppFb185d42xpulp43fq+kXha5jwWkWCIsyrE+L2SDUxvaWXF6q8PW8wdYG2gsilhdXMkBP8NGJMF5HeWh8mTl4A7ANLEuPzsTMVFqYKnOnTio8JqhQAZUVDIInQALPUJD7kqZOzeQUG7SQloIUwaPJsfQkGR+0vVmymOqZNeDcAHSBQgMKyFUMLjM/dQJLEwPGPpCuArVTTo9AR5tt23X22edCYpeZ5nYKUA88kW5y5ez4xBQyfDe63BOEK11WalyS/KHFnXEb3GcslaDGvYicfkDQRBvld7U0Rc/wmfjg44/jGbQ7RT9Pzi0gFxqpb1PmohBh6a3OMUvf5T5i1FsvpSsY88/xlLxdDnnfQ6XukYqRex0SCUL8nTFpYGwjPOK+LdWMy2rqKAjxu9Mj0sKUD/adsn9hdTWn58x5YjyWq9Cwhui3Ms0jkHD1mzMCrogS3AuO8zfGSwP9o5c8PaoAFKfzXOVofI5gV91nOwR4jg0VtLqx1bTo8LzGl/LMd72x5rNy+49D+AtcmrEgbj6ogp9BvzbD3xoAbjinB9kkY8ZcuqPyulmMN1byntrq+thcx9CDjgJjD1NcCOgFnspoF0RolMlX1l9i6rGRzsoSk2C6SkcArTFknJCyyYUiXT29jLOyL5PLd51VcKHGaWjhggZljcvANaqq4J9F6Kzx0oTe2GacmvfGQNfT/JabAaYZcjLe/dM/iR/+8b8vIKStpfqbZ4e6o7+3O60EN7fKzecgptk1NyDyadCWSuzKtWvpqn/w5DGKEWHRUA+RTmUF3TipJgdmVbqjXDb1V77x9QywKst73MV1A4CylinI3WpbQi2vbcXnd58wCNYyi92bb7/FgK+LW3dvIxC6o7PXJbPGG2znoFPpMDYShIiyFUjJvHBduiprGLAoyYW5JayfDYQWnQQw6e43CVdT3LpzN17Eyr9w8WIiyJLT4WQ8efQg1paXcp7NzHDOU4smXeVietsdA3IAGEa+Xzw3FNUnj+KnP3k3mgEiX3r7jTjcMd7jZPR0twOoWkB9DckAKhYVVLp6tw9yafLNj34Rb7z8EmcPQb/rWKDrjDAYnrK3YIQTMG0HQElaL67D3AAY0zzPL60hdPcZAG5+5Tz8cu6b0Ed9XTKIComjraWogk56nEBXKZydwzsJQ95/+jTmsLRG6buLr74SJ7BY1nefx52RURh/KSOZzRh58fKljM1xbbnTQ8PnLyBcKM+20A71loLY3RYVkq6kcc7yIteZ+XYEWppwzbgiA8V0K2oFKRgc1Sp+gasvxqtFpqB2IGSsBoNcN7yCJ4EB/yuA+Ji/+cEBUyxRLBDBcwpMAZ0u0xMZ+CVvWIgKXsWrEk/IwH0KN2NIFBwORj0U3udngYevHLC8PFcBCt6rB0Sr0d+FJyni8171q8IUceMX+rPcSd2tPudU1r7ScqGsAkS0RgCtCLqcduHIbKcnTjNW3I1Sa9TpEHmem6mrbRN0mTRIQGXdeDQCGCHt3/Gz6vjNZ9HKrLO3KyR1q8r78qfX6VGoYZy7J46eDpWmsSm27Qggb/3N56FScu8HTzi/q/WeCcDgL9su7bTwbE8FoFSmxLK/eHZRlIIeS3elBUAfK8rl5wp4gYSBhklr2mmPu0X7vfu3E/ReuHAegNJRnkF5yheVtB4Kla6eWK1K93uSnikfoIBeNYVlpY8Fd8UKhtacd3otd5bmeVp2WtEuCVaemWRsCQsydyw22Bj+sotVKgphlWtmYE4wQPvgQz0c9lPpEdrAWGlq1K1egHIq2aQRRgj3aVgIcuZROFrq0i37FR7V+9yGUjMDrzycvE6/qjx3qYO8bZCkKxOLp+mIMcB4hR/kGenuOXnR+AFXjehGPwnNDHZ2dZJTZXo+l1CuGpUH0FRaZgoAaOG0eieyrRuDr9cgdu770XvvxQH3HdKO0YmJTA8g0Kkod+NMimeCulCORMupP5SV/eE0gvK35BFx2lQvTT28XuJABKOON0GVVnyGAlAnkEiCrSrub0Zf1MObZjI1tqeR5wv27RenJvVkOQXjYZC3IMy+q/C+78oNZYF8nwAO2umpF0w4yOtrq1Onybf+3g9YdWpocmIyV4YsLM4n2EivHze48qUVWlXXCqTExAexhN5bnJ9jzJ7O3BxPH49EJ7wugNAroUw16Z191E35xmfKP8qHOcC53mbHlkBR2uqtdQx4vR5TP1tW5uIS2NLONMRoqx7BNBbQOT5DYK4832XcuaJLO7DiRZUOgiHHk1OrThU6c/D57bvo63V0Qivn6tOL5qZ5ziyYy8epLLM15xQeZTqrss3zTQhoP7tXmsG3rkD64f/0/44fV0DIhYv93zx3rjuXkBk57mKvQzpvc3kRAVYXb731Zrzw4gu5Od0SiuX2w4dx7/HjmIEgbnIH79IYLT0GEoPBAJgGwMnwUH+8xH0ysIjRKOAb169B7I6cG7NT5+fn4/s/+En84pNHdIzpfqujhnvPX7oU7T1dWOlbYVroZadksADbGWQmCHPaxCRCMnVNjZHMCB8aapa4vc2duPmLW3T2cgwOnonBofMxNjkFaj8bv/YbvxHVMNX45HFODoT7IcR7cP9edMNgroJxHnpiciIePXqUZWsNmBfg+cFODPR2xfkzAwCp5bh/5yZW21T0Y/FfOH8GC2Ezlucn4jd+/esZSGtiJXMhOHcqx8i4h7sMJtjgB9/5bty7fSfefO3VGMIScTWLQMfkRjWAmqXV5dhA2AxfOh8d/L6IhbRDPTc292J1bRcma8x6O09pfI2Bs9evXIx7n3wY1XvrAKUT4S6gpl53ftZ18Z8CDswRceXFV+PRs7HYOVWVGRifTS/EU2ixbkT78xNp7crc7fR3NX1h+mqXSV5yuomBsoj16Dykc4HGBOxxn+47V1I5p28syxdeewUAuBKjj58kSG1yKR/C3f0WzPIqYNg/VOgiLAFzyAto5Jyz4h9BpFJ/rleAP/hLBZEgxMt4Y4ykAICoeS6VihqYl5aV1xh4pxtZd6QDyyNjSShLAVXAggCk3Ged/r+BRLGCKs/1GZbhIM+YFXjfl7+XZ3pdUf4ezs86yF2e6G+CIK9Ijwi/ey4FiL9RJ5W49VLxW3ZRsG6nbY4T3eFad5U6lvvNrOg0SS5fp3y0SI5DlZmvdC+nIvM8RoDWDMrZzwKl3LsG4WueAQWVn+37IugBWijpTKSnUKFIPScZXwLNrHOhaQF/Wv56kFQ+jnnL8Rrd7ypo1bD96XOEHmXJY016JbQ4D2ijglPrTXBnvJjxY3oTdrYZ72tLCPaWjIPSSDApkn1kci+TPVXqs7FW9sUQhMifahDb4SqVBgEGDVHRZF/xJ4hyzwv5x6XrCvisE7RzKsX22ReCBAFe5p6BjpUgYw0HGqyeQrHvZD8bYOj8vqIxvVR2PP/tAuYEF9LBGCnvb1DpcI+0Nx5DIW4dzd6ZsTrQW+i4DiiyHmUvqTJ95XuCb2hsfpBMMogRKCDRSLNeyh2tdushze1DLVrr447BynANHjf/U5bLSy79NKZPgGhKBWWgScE0Hq9fvRo9rV0ZmzY2PoEBeTdXPqztbGW8mfEr0jWNBJ6R03C0x7IEnyeoswDdlR+yg97GNACom4DOaYgKuJWGAnN5VcWaGWupn5mw3dKCRmaMUKvAg99PUbZxLq5S4VHpLdSjtUp/ucmeHi5Bl4nKcvsL2i4/Q2aUJDIEHpd39D5I61Tk8JWpxhtQusafuMLFuhhHs7K8GpcuXIyhoeG4eetmPDa7aF0N/VgCP53OolSaKehlDDMO9qmDMRfmOBlAtm+vAnYZb/aP7VcvuYTWjSQFtILHwcFB+voweU6+FZQJKtR7GuIKREWooMG4Gz2JaRQgB5aWlhM8y8uZit6pIa6XxhrJm4yvWp7vkluNcl/yurKnpaVk+Z0FONm35s6qo6/bu903p5maoPaglzv1buxwP+PqgH5R+pgIsMS8IWsdz1YT+eTKQYH/e//+j+PDbx9Px7zx+rVvvvO112MaxUvL48n9h/F89yBeeeFa/NpXv5IRvWbqezw6Gje1cp89i33udKmNA1bR4jIhmVfXlC4jhRxUQzi52+4cnWjGtKpMCXv27HCcPXcmg1BFuet0wuDgJQZvXfyP//Jfx5/9xXczJe5Lr74aZy6epzEG3LkdOWADUGAHuhzY+TGnOpynMzDoFI8coe5z03PR1d4bN164kW4qxFS0IbQePHoCWocY1Pc3/9pfTeX5+MmTMHmaLmH3vLHjFuYWEnGura0AeIzexzJraQT5dsXO5mo8G30EaJgBRLkMLmJ1cSEuX7kQ5wZ7UJ4KCAYGTDwwNBTtDFTBiHlDBGZrK2uUV5WBcf/4H/6jGO7vzZTu7maoJbi7DbCiIT39PTEOwOnkvQsGNP9DU1sHQqaDcec6bZiRXt1H0K4uLdLu2zDRXrRUn4ou6ruGsOjo7sGKQxDATLcfPoh1GGSWQVPT1J6fXYZ55cZLSJ36uDvyOEGOwELOMqFQc2tLNCDUTPKzRt1EuS4N66ddWtQu/VP5dtFG7zEQy8Rhrk//L/6L/1VOJ330s5/R//OpuM0MqKdDQen0y/6hLnzjN+AgByvMq3JTeDhoM37AzwgoT6LmU2jxj1cZeApxvXep9BkMqZz51fMuabM8x2gqC8s5/l6e47D1uQWE+Lny+uU9eU15WfavvlJYMbh8eW3l5XXlUP2hoHhlPbnW90pdK/VVccp3virnvNbDqR69e56rlGG51tll895X3PDWVQumWMhadwpuiXHA75Vnq5xUDl7ju94DP/u79VARCuaBL/SVYEYrTEWGgkDRCXoVYCo8alWU4dFBLhfVWtJa1sq3r5yCytVMtEmPglaZdRf4+0FBJOBvQZhrde4jc3TdKzizvULRbLO0tS3cQ9mmBhAE0pSklyupnPIVLEkLrV80Sz6LGuat1sOpy0wY6B/lqmQEDBWPlPFAgj1+zOudLtBjoNyRtub5gRgI+ZKoj2LpG40w6CGfSGPqmsqHtnuNhwpAY8sxVaaq/KNmtKP0qVMpJr8DcCHHzPeggnBKxABVvSDKWetl7NH+trsi12a7VEoJNLkmY6H4rCyzP6WlAJXb6Fu+Q9cSCOxyb8Y4ilWlYhCmAYyZ8JG+Nm4iAS0vDUVX3QlsjL/Rw/n6q6/EpeHzCSB/+tOPYhE52dLRnkthzVJrQjD7yr6xH/QoG/TvPknKvlpooufD1PvGvOh9yU0f6b8NlHAGIUNP+aN4UJ1udYVRLTzrVE4VbTTTr55IaAgdnSox0FjI2YXB1El7jns/gcdTwJIy7Ii+doqAjkEZIx8oI8cF11HVrLNjXho5tgTUrj50jCzOziYd9HDIH8bZGAth4q8mlPUk+nN+cZ7+r+JeagLd5V830jOhnYGrekBMXS7Y0MNy6ezZWEHXGGPi1KNeFmce7EPvd4rPZ5bVlCtpeKtbjY8UqG8DIA4ADnqDnGZ0vDpN5bi2POnr8lmncJTfTps7jeh4NIDcceR4r8g5wbr8C1cmb6VXRp6COBrWLgnOPCo8fxMgaBbaSnoC0/JbaURDjoVDacRHpEeCaNkhxwh8oHHwwZ9++y89IV/7ysvf/PJbL2Tsw8jde1GPIvprf+U3sfB7Y4NGb21sx607t+Pm57cz2UsVxDOKu6W9I1GQUyeiLwdaomfaMwpgWVxezF1e3TRnD6ve8yYgq9fdy326HXtAVLqcO1s7KKMu/uQ7fx4DZ87E0spq/OyTT+L85cvx1pe/mOg680ww2BSuIlyRvmhWlG/Q5+LUTGZtrUPpvnrj1Xjh8gvUaSkb3wBqfDo5FQ9QkLo/nc+yE3XjXjh3PhHkwiIghLZMjE1AfIO4GnLZYSOo1hTMc1OT8eDenahD0V+6cCZamgxaWo9V2nkEAJiZfJa719rxGVjECNDCdM11L4DAqQnjVhzMzmkuzs7Hd//s2/Hlt74Y7qLqpn6jj+8y6A6jf7gvk7osrC0n6hymjm4E5VFb20CbQZO068+//e349KOfx+ULA3Ht0sU4vYe1trQaHQArp3LgsPjZzZuxhnD9a7//+7EIgFtY385tq59OzsYJBnYDwOb9D34W6xs7KQS10Fy/roDWbdlKXzdCvy3K3oCRdbcaGW2AskznUlT3U1GYG2n/xS9/JQ5OVsX0zGyMjIykq/4q1qsxPW7Cd/fuHYBtT4JSecL7ZPQSAKpQRSA81+JGWMihihKBSj5NBeEnrRdBQBnoqnuFkS8trtynAquzomCKsHcAKGhU1EXZKMC9WyvIl9+8TuWh8t2Dr7zH+1NY8cwUrrwqStuXSrNy5DSMnzlvXAlX8jmHaZZh+V6nJev95VnFe+F5vxfPBYpFAc49ujCtZ/GIlHZ53jKc8shn0XJp9Zd1KYAnAYG/HJ/35Zy0dCm049wxHfzoNSo+BaAW594uVuyxkKq8KvTI+zmss3TR9es4NV7Hunuf0xLW7vjRSf8U9vzpccng9myzrnHqyO/yg3FegnktURUVAzb50YzOCmIFmYpIj0mhYbFoK599tlM5Fc+Xit+cF1lP65bP00sCcNksmXVddSBtDMQ14F4gVIeyym0KeJbL7XMKKftVWvFAfrJ8n2sTK3yRljSKzOfpzTHYFlzDGGlKCzNd3RgfmVOIa0xQp+J1bEhDcxYZ6Le+XZZwWq4xbycPUSLISvtHhW2/+Yx0r9MXriqyW0qbDZYtQZPJC5QhDbWelIH7tEulbnCmQblbyENjtay7vOWW764+Ulm3YmhOoWjdTfXG1ReStu/+xJV0JxKAzi6adRO6QG+fY7mOSSmlejJfkmPX2MD6qhPRilx1Gln9YXp9E20ZT6DF7dSTeZsMctR6t79c8Zgr7GqcqkFWMGYMG9CzUs0znaBwh9j+rrI8Gk5KPjDvxcjTZ7nM21wyAh3fTd+upyEDZKGR2lN1qndRRS1fGlCrooYA6ek1nGB3ZyunTfTGmQNoeX0t+8vYrJKC4DABZyZg5LOeDD3/xpioJwUO8pzjh0LR/LuAe/cfqgakUi9o6JYnAtYEPc2NOQacWkvPF7d5GFdkrE1dxmyV6TwNC71Y8ppgwildc6BUAyZMpGYKihlX4wDurKsAZAa9febsueQBV7saf6Lest3uhNsJPT2nPpMfXTq/zlhxpY0eD+WdoMzVsw6AjNlRnlA3v5vTRzDnFKYVF3A7hXjrx+/FD//9vysg5Ld/481v9rSCOrFkf/3Xvh7XURjuh6IXYQ5F8ouff5JLeESHA2fOooQaYV4GPo3TyhcxlSRPx+iXB2mdLIPcFkReoPienu70LOhSFHhcv3Ej3AjJmAvXG7fAFGeGBrPiPeYFoON+8uGH8YtPb0V3X1+89uYXoh7FKGrnATChe5Xs5bytaeRnxsfjEEFy7cKlGHYfgNUNEOZyWhXOHZuopgHF6ZSAQWDmxVfwmIRGYKDnw62te3p7Y95lXTzFubJzZwdz+mjk4f2YmhgLd7Qd6u/NOBCQB1fp8TlK5L2xtR7jz57G48cjuaypFUSuNHDO/ty5c7n64PzZC7nO26A9VwvJcA8fPMyNf4YG++LB3ZsIrGUGdU1Oy2ztmxBqFdDXlbk6Wlrbo6erD2auiR/9xV/EB+++C2D8erS1NsbOxkrUY+KcWN3OBEr7yO0Ho09ig4Hw9d/6rTgBCHIPkRPV9VHX0hqf3rofJoM6cbI6Pvv0cxhYwV4NI64wSHbSwlUA6Harc4qN9wxuhOHMNyDCXlhYjGnA3xfeeDO3dnZXZZWugcY/+MEPc9XKb//2b8elixdjGUD3H/7DH8d77/04vSfqNa01GVyhbDCVgksrktGVwk0hooI23ggZAaPDW9x4wqW61MUyiqiF1LRTLKGgMz4I3k/B7SuVnvXGEnHwyz+VoFVvd/rAa1JQK9Cgn+rbgZmKlHI8rI8C0TL87ntFuXv86staabn6suxUjJRdAS4K+QKMCrhR8fqsyrWe9/Bl2ZXPllys6OIt8do8d/z4yn1e46kKOCvn82M+I70l0pCTzjNzNstwuXMG6VG+gk33fQJn6ZN321auV2h7jjJ8OYVg/aWd9cpncORn6mc9VaLST8CVAIB3rbr02hy3q9IOP1cAi8aH1pSy5RQA0zJV+gpuabOztZXvWm7Gk6wj6PVI+iyVfTIGL/nWemQ6b/9ohi0v6fe3M/toeukQlL6bg8Odfm2iVnyusILPpEV5WWeBTIktU/HriZEnVT7GvGmRmjNIXl+Ym6HsbRSMq1ScVt7O+wcHBmNw2F1Nyw6mTskYr6FHxCetIS805qTJ6ROuBqTOKGoVRQV0Oa2hBW6sisGJKkb7Vxr4u0pVBWGuFS1YE/SBtfhN+lIgPJBJ9o55wsPtJzTWnPrqRJ7ZBsfZ6y+9nF7vn3/yaXppDrh/k/JUeJmZVl6WspTtCMgYIB5h+nuDSTuQb4MdWP9mxOY6l8aa0G5lczem5hdytWQN8sV8TjUYXbn4ADmqQWOOFqcN3KtHkJTTevCBy7Yd++YMaUfWwzlJBxN1TaAjzBVCB2HYraBcAQyATOnnMlR1gp6YXCljPBptyPGOcrdPaU40pq6ozZiOmakp5BSAcXA4E3C5V4uB+uZD0rNrfZ3qlLfSm+hYl9noa/WK/Kbn6mCPdiPv3V3bZ9AZCdoajbeAPzJolecb32eyPA1vh6pj0k0xNW7bG1uhcRkPggrHk+DKPq2Hz8TPrkbRg2E+J7OmPh59mktw3S/GPrxw6WrOZpgrxFHuIgLzzajz5QNT3AuEHVeuinR61WlWx7NjVJmmd06PpvLB8U3X570aTY7h04BIy3Z62Wmgux9+FN/65/+sgJAbl3q++fYr5+P3/+PfLzoVyDM1hhL5/g/jqatiaODg8JnMq++yOSvQCIA44gGuHXfgSO2ciuE3G6fbhhrEM5SyFRe02Kn+tgPhnZd2cDqd4u57NTxYr4Ku/zfffCvf3SDLFTj/7j98K6dTTPmaLrokBCgQS9rB9dHPPorPP/0kXr5yKd546TUUOiAGhtQtZVSv6Z1N22xWyumFuQQ6Tju4aZGuQq13XaFG/bq98bOnT9N11kYbTd40Njoa25trdHozAq4xLRk3TxIZDw8NIPhqcz6tr78vgZHTElo+Kmifo7LJ9L1T07k6qLe7N8yI6EqJl198KffVMLjpxvXrMf5kJCYAO2sAj20ASG1TLQOGZwJCTKvrEtkrl65x/Xh851t/Ei9cuchxIZYQbthJUa+gWdmM2empuPvocbzw2itx/fVX4ghmckg0Q0fXbpt2+933P4yPfvFZ1Nc308/jMTe3kArERE07OzL8YdbTPpYBDVgzKY2I3zlllzg+eTwaLwMov/rVX8sU/Ca6un37Tnz22Wfx+hdej6999Stx4eK5eDTyIP7wD/9JXL9+NV556UX6zfww0+mqdrpBYV2JV8iNpk4gXJpaaDMClz9Ru6CoLK0tglbhIPLPhEYIyj3q6EtlIVhS0WiRyXe+fqnIATC+VGAOXAdNRZH6u9dlXAN8b86PomiLEqu8shxeCviKQvTd75Vz1jPd+Hy3nvKqdSnny3O8zs8+w1cFiPhbOVTkxUOSvyfwKM/Wp17OlkGuu9p6CBzkOZ+lxW6aZRWdz/flMysu/Azu5jPFUraOs9NZVw/pY90cC+aQUMlW6umrQhLrZMClAt8APxV9xQtTaWc6EhJQFOvUcvwtPQrcb7EVUOXYNhGi9eFsXm/9BEdakJV7DSxViaS/AuHnqhTbbP8nYMr6adlCA36Xn1Ww5XQBca760IpLWlsuz6/QSiXqs6yTWaRVtFrjGRxMEXpxfHeaw3eVjLJQRZm5Ro77SbBT4UE9DC6tVSALvLtRjB1tGEkoGQW3K8tMK+5yXtPZbyPoBeAab9Yxl9RWu1Os9T+V9Zc4Kjp7JldiSUPqYDs1AA2olQfNuWR7BC8aMbZRi1VlXfpBEFIApH3vu7QRTAnYK3RytdHL119IA/PTW7fCXDDG7j1nTApiMlGVCon73Zqjmmdksj3aVwki7W9viKuDXRlEuk791rb3Y5kyVpDZ9548y0zAZv/NHCz0MOxE/YoR4Piw/wV+TsU6taMxt8s9ghqn/AXNtmENnfLo8ZPMAdI/PJi7FZvKXE+uMkX5IHDT+5F5eZBF0tHl2k5dVYI6TUCpYd2F0tabptfsKXplFkOyBwCpUrXd8pljUMPcKZcKf8F4OdZcXSOQFDiZ22lrYxWa7Ke3bQ+dkhlrkb80KQ4AwBqDtqWxtjo9SBphZr5OOch3waF7tJRg/QIinUZ3Skyu1KPjtLgy3CyxxioJPNUj8pQrelzNZKp1Ey+qp+QlPSGWId9K+82tkuvEHGAZo0Rbc9xStjrZ1VoanAJr4Wfyo2OMP8ey/OheSdJ8dXEVndYUt3/2s/jjf/7PCwjpazn5zf/0d38tXkQhajXcuXM3Pvro57EF4DAR1tDQ2URVVsJKGTwlg+uakWnNe9/T0xWDg+5AeCKmUIBu+Z+SA2axM43rGOdcCg8aICrv6e1JYTk/Ox3tzXUxPNifEdOdnT1x9cXrVJiOau+MJ6PPMoEWD48XUNQuEd7Y3oAYLtGtiU8+/jg++/ijuGBKYxhPLjIza1OdwUTNBRDRsUvrGzE+OVU6haMB4rtNfbO76jLw7RSZTzenrsPuzs5YX12OafdcAXjoBTH2xMAi5wVN424ciQQWlco87q4r8/f19aZCN8urAkAm19XlVM/4+FQKbIXP4BD1pB737z+Mjz/6OLppbw8odAqanKo5FZeuXoxzl87nkj8tDufmW5vbYxEw9f3vfjcunT8btRjWK0tzsb0BwufZCxNTudvvl3/t12LImBra0sDgyTgeyt+mL/oGz8b3f/hufBeg2T9wBsVRl1llnVZZXJyDBruZUl9GcmkYb/Rxb7oUBVib8Mb62gaA6GJ89WtfA0gOxJOHj+LdH/8YsDUZf+c//9vxyisvwdx18f0ffDfef+/d+MKbr8ZLN16IoeH+DCSz7BzxvGyXh0sm7z98HBNzq7G6C2jEKlrfXI9aBrm7nGoNO0AUtIJghSpjOt2SMrOKScvfVCbPnyuYi5cgBSr8wy0pBPTcCQZcbeU9KgwFiPzpS2UqWEUt5UBT+Pny98o1CmSv42m/PG9fq8B9yePOYZfpgDLd4K2p8Gw7r4py8r7KOetqnQUfvpxPtp2pNI6vsZwyB1vK8H7dnX6uAB6nbCwnA3gltF4y3de01bpa71S82RzLLaBIAKYQSUWE2ZUWHZLIVSnSqHhH9CIV5VqUoeBHxVuEus/XwvaaStyCClzZJe19vuDRhws89aIozBwjAlPlQoIg7jNiv7r6ZNQj6OiMLMux5TJKeUAFZ71st+XmKgzaYr8WpWXfGo8ir9ijf8kPvtv87JOsLa9URPbpMR/wQRqqZEydb/Bdoa9KofSNQCTHOTJPK1VrVD60vAyEZbzr4TDwG5VPM56nUjP4skGFqSHH1ZaV9eCZgh49wgIJy1MGpzdEHvea4zZQ+YwdsQ0KebOAZpIt+5ZrcmoYBaiitFz3+mpC5lV4ymlP6SIAzdUW0F25VXKnAKq4X9rytHyG8QpnML4WV5fizr0H6a1xKsUAXQM6NVLrkCcGhrsyRuDhNBSVyHiQbmTnmY7muNTXFp0dLbllwCa/TS2sxC71++zeo0zs5l42u/CLNKMT5eCsry/7zbT09vMJ2qEBsoYCdXGB6dIFXHpWlc33Hz3KVX596Cf5xT1kVJbS2VU40k8eFijbB3pRXZae+9dQd70aadhAA1cMuWqrs7MjvQhPno1zPMu+ccpUHtD4MW5II0n+MPZFOSOnwU1Jgwy+pu/k4a31xWhuqk9+cRrTaSbBhx5fE18al2NQcEd7RwZWuz+Oo9f7nZLR01BVVReTGHWf370D/TEeATjyhIxSA+DIXb45r4ce4qG/Oqhz8RS5EKGrozdjLTc2t1P2K1MzqPR4UAhcvFb+8eXY1uvl0vEO6GBMkYjQP8eXdNCodNVbxrTxpywUK0xRz3Nnz8YH3/9+/Om/+tfHGVNr4p3rlwEaFGxcxwMUoo1wnkjrW5S7jHWve6anvzsMKHSlSm1dVbR3tMXVq5fjMhZ5W0crndNOA1vSasnt1GFIBZTKy6Wvojfn1cwcmhYtg1yhtgZDG3VOXeOHP/x5SdcMwrT116+/mDvOTgEgnLrQmnBqw3lKBWMt5ZwGkOxSxkvU5YWLF0CRoOrF+Xj6+CFW+Sc5TdIDQnYJlSnp29raYwcCmVfAughmhhhYMs729jqDoxVrZBHmOx39fd053WG6Y+NDHKy2zfpbFweGQXuzAIf7927HkycjucfL+PjT9FiMj4/RfgAJNHCnYLfbt23nL1zIHnYjIlceCTKmJmboeFnsRCaIa4JmBgSZNn92biEePnoSMzNz3AYYoQ2PnzxOVLkF8zrQxgCAz0/Xxld/4zej58zZkF3buntihzq6wqVk0HRr9L24detzFPxGdPf1IEAQXs8PQPV90dnVgUV1MjZ3S6CcQlCrTRRuTpLJsbL78de/+uV45ytfyx1C//hf/+v4zrf/JLqxMP7j3/ufpYfm2eMH8Q/++/8O0LYev/n1L8cbr1zHKkJB7qyC5ldje30pnu9tBHYD71v02Xo0VJ+KMwO98cqN6/Tl1RjqxVJsASyeoM6ba7kc2WBWPVElw6MR4LA4NJMXVMzGqKh0PEqAoIqkKHZfidAZTCoRLXPPKxScQ3UMpBeE05ap8HdAKXxzPh0a+FI5qvi8O6PrVW6UWbwKKgcOn3/82ftS0R0/O3/n8KUy8GU9rZO/m9CogJByT7nG+4ri9LNjRx50fAms/F6uLXElOaXk8xDfCkNzSWS2WMrMsqmzn0uZxkoUN6ovv/sMbufQmOBZCm5+3gA0uCGf2TyNTXBDPTfsO24FfIQAS0XueS1q3bCIYN6lTeZQUTBlO3XPusR1C1obS7Kb9VGwdcOHzr07HdLRjuyoMncDChKBXMs4Nkhd4G+wn2NS6xIS0kbaRFur4aU64wD43d1mnV83hkzlqPUsuFMJOO2ivHJKynM2XV6nWYyLQjPL08vgUQ+wtk4lponGwps+q4HzxrvVN9Rw1CJD6xmbWLHwb0trE4LaPW7gZYCHXlxZch9e3nacMQ5X1zECttbz+zrvzt+vbawxts3PsIWMQaAr5w4ENAA3Y6Z8fnaVAMm228++a/xJG4MkC638LI9lrpakg9vEuxrKvVCoMzLK6RJp2GJsAmWZe8NYBN/1Njqt4pSUSjXrjqJRdjgWMmiY3+UpGcfYGdMzNKNDzINxCJgVRDahvNobOaCTvxv/YaXdFVo+cTrGBFeggNw8L9Ua7TFuSyApcFY72oYKGNQSr6csj1wmazuozz40UoYxQhMsCRYESRUgbunqkTSIHAt0eo6HHOZl3DlMjeUwrsNYMpOLGbMhuD175kyYoXbi2VjuHi9gMKO2gbPNACE9GIcACndPR9HExspinELOHu1tx/LcTNTAq+47NIuemJqcjJ2N9WPPGnWhBj7D4GLpmZthOo4TIPlZmgNeMXAFGo7Lu+jHqXkMUmSWXppZdMsGyh8zAP6AJug5CAP/CFQN7mWcABhlIrdicApPnd/W0RHGfJqs0XGtp04PuDLQ2EblrvJLj7aGg8BLmWJdBR9Ojx7u7iX9bI8GgfcYZ6mh2QNQfHAHXXn/QcmYOthe/c03XzwTQygtg1pcgungX1l1szPXItfkfJjzxM6dz0G8np7OeO2112L4zDADriGFiyhdgZgZFUFnxmMYnGimNpHm4qKrI44AFP3pErx7714sLblZ3CGMLX8eQJDabOT41AyC7hCQ0xGvvfF6vPX2l2JyZjr+7M//PJ/l/igdCCl/X1tZioeffxKtDL6/8Tu/w0Bh0MCATslotS9BpLsjI/HprbvRBABZhtj1jS2AiyE6tDrmZxfSu9Pa2RZTM5MpmNwQaWTkYc7DvfrS9bj+wlWYqpG2TMXk+HgqHZlA5SZDyyzYN7HI/aJYpysOEBRrPHt+bi5zkpjYqBXE+OUvfRUmQjhTz6pqQB50dqXJ5gadt7YT/+Zf/tvohr5vf+XtmF2Yja7eLuh8NqdEOju607IRtQqavv+976CcXcVTHdNTeppORld3L8i6mb4qyDrX3FM366k36wSMa9bMuw8f5Sqk4XPnMjfJMgPAOU09M2WOfDOZf2djO8afPoup8YmcQroAOP3al76c87CffPRxfPyLX6QC+Cvf+M145eWXecZG7rXxbOxxvPGFV+P1N15BODh1so7w1rr9y3wyZo010+fh/vN06Re3vlaXezA0ZL4Gldk2wmYeWi5wjAJGPwcom52xttGBoUWtsHU+1oGhYtXjZg4IlbVKu6Lsi7WvMNba9ihKu0wFFOudcUrdBBECDC15BZYKX5oKSvyusFIIVkCE9/vZc+UZxY2dQpPnUslf1sVyvK6yjFXvG6eyXMvwd+/3GSpm7xVU+F2goLXttU59iCdsg4rY+9zbyTKtr0LT/DyO28pzK0flOXppBOEFhADguLc8x9+dojEx1kEKdZshPfQQ6Pr1AvepUJC4ssLxT8UyoI+OzmdqQfnSIyoY8xlOV6jIjNUQC7lqqsgBYxAsW4BQ+sg6pnfluZ6WLCrPpWWJQvRd5aSi0IMjbZJruN/n6cmSn13NUa5BMEI0y1CWZOWps+8qoYw/ghZQiB/8XZ5RwVJP+tNx5E/KK9tY6mTfW6bKTfpaR2QEv0u3pAsPUNm5iWGW6xkv9FkefPQ/+0XviTsM6/p2Xt53+UDgplfCz4LlLMP2H/N1pS+d7pF//JweLWiaV1Ifpy48pJvKHTLxXd4scsxO9rrcX4j3Osah9XXJs7QztkC5dEgTTPhmmn+VoXXL1OG0xVgS0+DrNWjgN633rVVkPXzR1doSw92tca6rJdyBeGMPJUVdl7b3Y2ZpJR6OTcYe9D6kjnsShTJzx1qI7pjRKyXvO+WzAUhzZVROwdEfAgW9A8aGOMYzloj6WL9qwJ+xDbmoAZlT8XxWpmxLH3NO2vA9eYO+SDrSnlX0mWBTgCMfuSy8r7c/vvKVr8ZT5KOpCUwkKAhyzGeWVdrXBBjV8+tOvBWvhsuezfFkPQ92DzFUn6EH1IWCDeQackHDT9ntFLcrafScKc/19GWurGQ8+g9QYjJJ9e3te3czoDljWqC9CfAEFa0ACmkgmNBwsI+Nx7K/bZ/eLemlIWb/Pk/QV36rrndVEuMH3SBPZwwO11SCl52Wd1rIWRR51/Eu8DD2UT3kOe93o8kq2q/n08za//aP/ll8+1/9m2NPSO3Jd/q7sbjpzAkEvANCq0QhbEBpUyvEQEmb5Q760FHP06IfHB7IoE23h3cQeN7GKfBSmFBZE7B093YnUd3XRMZsNZtmV3dufHb1ypW4dPlSXudgMe7AZVkKPpW2acNnACQS3uxtfT098fOffRT3798/9iwMRTdW0zrA6CsvvxjXzp+JI6zlZiOeqU4zwKgVBHft8uWcLpKxDGoyM+HT0WfcfyYZ6QEIsqmtKeMwlhbno5c6G4B0ljZeu3IpB6mRy8O023gYU8kbxJNzcJSv68+VPybyGcSSdzpmeJi60S7nE3U/uRxZcHLm+LP0cW5OJCrK7O7soYNPx82bn0ZHd3vSd25hDjC4jBLYy9gaMzPqznInw2F+N3bk9p1bceXKxXj5lRtx7fr1aIQe7qoq8nclCx2TUyn2nS7aF158McsdfTYK8OrIdPFm9nyOnFQ+rjvVRR82NTdm/oTuvu6cu+7i2sEBNy/qizkA4Z9+609hqM24fu1a/K0/+IOcknr//ffjxz/+sdI8vvzVr+S1y8sLCNUdUDWDEgtRwavYFKyYB0J+k2kTQQO0MpASpWQuFg+GKfzggHgO6Gyl3WWPDC2UGsqU7Qx6nqe/DFZzZY8Wr4Miha8mokIH2qrIFTQ+IgchgkdFbl9UXpALBaOCVECVVR8V0CF/q+gUiJ4r50vZCgXd7Co9BYk8LLhQqfv5V5/htfK796dghSYqKseNL4WYSiKDdHn3uQl4ud5rC+gAyMFHghI/O36zDlnfAkJ86QmxvgoQXwoWfyu0KOVbN8+r0CrCOAEaz9Jy180uPlOgJ025T9BRMBv14h5hgXTd2dlHgWIxUg+/u6JHXWI9VZwqcT0NArwyrYOSAAQKohob6tLy5ueso+dsU3qSaLsKvQIciiXI79BNCqm45axiJVqfpFq2sQAgQZpXljYa78OHPOcyQ61kr01lSlt8txd8L8rJlkKPY89L5oAQaFC3XIYJIKLzLRJaQhMEkH8yqIDL1Sv2q209pbJxchHFKc8qMy0772EsltxH8iYCH8FdDf/7vQG5ZuCtskjPsmOumXFaW0N/Ug8dI8bW5S67yCh3dl1D2bmCbwFltorBtry4GLOzM8jBbXjPZdrbnF9BqTLeNtfS+DCplspCC9edyZ2u1k0vRaloxpkoX/QUmpVU/pFXVdZ6I3K6QbpwNME/bhjYRn1dPZneKLrB6Y3FZepGWSvI40P65OnUdKYjcPmwCbAEBOqh0n/2ezEgpEXG+EBvpwRUznqL7Au9Igk++RNoyDPFondK7SD5ztg9r8kVUBQrGxu3qEfbqav0oOrxgYH1+HiNrKP8KtWQJ5KVyvjmOZ/d/AVg5Al6oJ02Op4E+HKhVoKeTeOsTiHj1gFCLtEtm8XlMlroMohcM+bOBKAmxGPExsr6WkzQV2budXpuHnp5zvAG4xxLBuCD3PNpgX42n89p2noCepnos4PDjSiNxcyuo5/U0xoSvtKLypMEGOoAs/dKA2cl1s3FRd/qodvcxfDdLen8NYLNLWPgtEatQFeA1d/XB2+2hLmgegyYBfjonXbhgR5A3wXP7v4rjR98fjse3bn7rlLxnZbGqndam0FszU0I89XsRAdXpy5QLEnYBQbX/aX1ejI3pbtw7mx08OAckHYmTbGwXJkAc+iJcDMh+iaJLPN57fDZIYBGA0dj1Ddj9R5sYYkPRnNrE8KuoDujy5cYKI0wl3taOLBdkz2IYj8LCJgYG4vHDx9GEw186/XXc45xZvRBDHU1x6nDXS43w+ECjdWFS51QiM1tAoX6TB4mcTDE4tbte7G6uROLK5vRf+5cHFY9j/sjd0GgMASK9wSMehrh0Ehb0n0GOHEJqQDFeBaFrMFZcmdjQ1MmUjMRV+bOb2un3Q0ZnWxSmd7egQzuvQqQamluZQC6+RYocfcoJp6OxfT4dIw8fAS4ugsDbMYQdDIISOFk0OjNTx/kSqKd7VVAVUN8+e03og+gcv/uzTgCOH3lrTcRQDA61qLBuF1uoAf46Ydm7itjHxjz00QdH4w8ij/97nfi8rWr0drVFvsn9mP3+S6MzcCsRpDVKB73E4wsrS3C9EsMgP2oayxBsg4Ql+vuIcCGzgwDaq7naqPvfP+7MT0/E0Pnh6O9py02dlZja3cj039rSXf19mFdlXlxU+UfHbhc6wDBp8VXlLoDQqGt4HHbeqPODUR2BNmPWjwQD+vqZJwH4Az3dMUQ4KgfXu2kf6th7s3FhVicnkIYm/gIoHLKRHYMzCMsoyOfgQKhbC0Dp770fggiXFangJPmCrgEBcdARuXsOQPCFCrWRWGkMCsWsGzKWFFBU76WllMWaWkgeHKPFtoo4CjApcSSeGPGsHBYfi7Bo07ORQuuSh4KFZvjUO9JUdoqPc+lBwWaKRD1JuTS2Lym1PWAPvI3n1kATPns8323Tr68xrJti0KaJyGEUSr0tYDSxpa4gWJZl438oJtTLNS10i4VlnkOcrqE4/DAnEFG0ev6dQUAz6M9emf0ODpdkl4xxpiHwj7rSp2sSwFUpX4p/CGKIFYXetKO69Kdns/nd2qeR7ZLq9KjImxprwTgXwpjjvzCP61M5VPKL+/lEASmTOOwrpkKAMEhkNJYOG0wIzRWUenVdOlwBYzaj2I+eolSqECpjv+yD5Qd0tl3MbKxHLQi5+GtsFMPOQ0E7yTIRQ4X4Ci4qShAC+R6SvUawbSJspQ37Z3tGBDtKB9TJNTD2+U3D4FNlYcAnsYp6/foG5WPK1xM7rVCH67RlwvrKzG7NB/TS3Mxk8dsTMxN5dRt8gZ1EJzYr9LoJHLCzLZtyHv1Ry916EUWNTYZxwXfAq5O1VXFus+hDZvQawXaLGztcABEoDGMg5JDFqk8sp2Uy5GeC9opKQXIJrirgT7yurxlXUpgLmMamnitHk1BawJf6cm7Y9zMvIIhQWDSELqfEvxRHGxPkcikXbfAsLNMCrfPGBZwWBdGXIIK9SLAhDYByWNhfprrkE2AC1g55a9TXtZGAGoM5SrG0jJgbw4ZNT4zETPIy1kMwjkMqEk+T2DczS4txjygYnZ5Kea5dp92bkOPUzxn+2AHyXwQNcji7b0tZPAuIEnAj66qo/I1jI1qgDL6/ESN264soQvn0F2zsb46H2vLbr0/zRhdQlasADLXoPVmTvHtoov30CX7GIyZKgF6SLMMfsbgcKGHsTLOYsi0GlvmIxGUCILyWAXMrq/nMmiDgF1arwfqNPpHfjIHzdLKWgZd3//885h8Mnq8lX/ziW/+la+9mh09NTWVlvoBg8t9GRz0Ch0HgIGYbgzlihbdQwo7p2q8TussLU2uc2A69+Rv1J3zp2J2HkS+thadICRfLidz8D599jQjct3u147YXNuESWDS1fUYeTSC0i2rHxy4Zm79wptvxpMnj+MHP/pBLhVy6ZtWwLXz3fHOF27EoSiTztZt2s2zdGWePlWXqHoPpbeNonC3xwdPJuO/+b/9d3RUQ/QMnon27u74+a0P4uKFwTg3MBCtNbXRBuqdfPw4TlLXl168RlkIMohqTIlLV3WBzc8txue3biNAq+Pqlcsw2XyKnb6+nox0l54K1ZdffDFp6Bycc2hPHz+DLqD7qPplWm7nLmfmZtO95QoBp25M3Su9taQWYU6nYVRAWoti/QYAo7lYLpw9Aw3drg5619RnUNLGxlYGTz0bmwDY7CQI+OTWzbh3/1509nfT5i7AB4qKQSICNrDMgS5Kts91t7mh2c7Wblo4LsHSzW4Kb5c1u7JoenI63YXcmVZ57vmBoEM9Asxqo6WpmQFykOnwOzrbAHUO5MhVRm2AXt2TDmxBq2nWFYjK1szTAE1F2QpYBYdAxRijsmLG5ZYu3bNAEzCZIKqaNm/nzsgLS6vxbGoh5haWS9ZdAKtxTmUqCgBAmbnbKcJHz4blCQrMaKiA193oB92IZQWCwrpYrAU8cAODVL73R+3aYmVzrd/VLPx2yOAWhBgLlddS3+LJMBKf8SN/AlCk+V8CgiJ0fYY7MEsQXbyqRO8pitlnCErKZ3lLMFDKECBZj1JNsyBrrXnOMVeuocbH1+TzKtdnmYIqhDjn5QcBm9rK5aoGKgpEjJZ3dULV6drkFTeNdJm7ZbvqzXMZZMdfA7LCpksag+28pgC3Uo+kKb8r8PJFexMIyAvWDdkq4BIkKUu851fr6M1+r2xQqN4ov1EGv5drVEBOFdlPpe2eti4+yydr/XpefvA3gYtg0LGXNOOc7ZTWvirllPYosEtwrC/Pe3iNr8q73hoBXGlHOe9nQZH1sH89Z51VnJWVIJXv/h2IO45fpW3+k2b0dYIfv1k2z6M8rU/rVZlq9CUf+KrUy3Ksh2586y099YzpabJt1tsC9SooF7bWN1KxupQ5pwaVevSvctB5fwP867jOMtQHWW8qLlDWq2SQorFEuv5L31JvCpAOjvNt6sxbGi9W23JcSmsdjTdyC49a43SQgbbRZ9hB9qH1tc22wXOSKNtCu/wu36mrBNc5pSV/ZbxFoZk0qYBV25GAlT/P6em0nQaBp6eKutcgt5w2EQi7E65b6Ssr9CKnnoQ+3M5LXi+GiDxmn2hca0hoiMiFyhEvtqe8zn6yPxwTGedC+wTuyeuUZdDrKXjb8IeTTlly3R78enjcn/ZrlkiBipKTx+M/OYH2a+gZ07O6tkXdfL70kufoC+7VwynA1kvovlSmZcj4DmSwhJA/ldFO+8p1abBJ8ONyirGm/HMBiyECxTNqwPC7f/rt+NlffL+sjjnb0/DNv/6bX4wno09SQd64cSMjokXQTic45SLKlojGhbgrrNMJlcEiU2YkMY12gNqxdpyfZSx/X9/cjrHx8cwg2ozy0dVnoJRIyo10zE8/v7BEpwJAQOEqIbcaNp5EYaDbdujMYPzWb/0WzHAUf/pnfwLab0sB+dMP3os/+E9+K/7qr70V2yD37fU1EBtolwFh3oCmptYcuEdBG6rqYmxhNf7Nt74TP/v8XgycvxRjs4vRDZipb3IO73Q008aTMMdQZ1ccbm7ET374/UTHw2eG4jRo9OnTqZwyevuLr0dfz0BMTWB1o+hee0W6uQPiZly5fCkVf0Y8w2wCMN2GriqZ4Prx8YkEXl1dvXGwc5ArUCam3BLfRDd1dLpcoyIuQiDdntQlrUyXw8BoMuDv/s5vp9K/fftm7mWgZ8Htxc1wp5Xlng66PJsAMuYb2UWQX7r6QrR0tMQyqPw0ZXmdLmKfUwTC/rHgKAMiGSoHsMJLQcr1MKeBygYsO+BbW9qTFwysM2FQC8C0Fp4QlDikkkl5tvOqT+Gzdnigv6cbhWX0d01u5GSOBq3NRN+UpTIxPsBHuyTXmpg8y/0UchUMfCEPGemuRS5AtM4yve72DfrEFNmLgNwnY+Px+OlEzAFOjk4hQABHgjWDukzj7KGHZg+QxWPTfctDctlcTgFk21EQjGYtVMeZ37Me0EyhlgOeZzsuCiBxSBclJ2BPD0V2q9aY7aSeXJFCTyEscXmVchjAHIoLYaJ0sB9yzHkX1xRBtk//12d5FeVRUTC+pzKhftzIP8u37pZv/co19ntlLGedshye6qDhlbEoCF0VcKkDRgQCiZMIISwjQM7q6gZ8WTIYe798YbmOdWkinRT24rn0KAFCeFz2taJPwvjdl+I4V/TkGEBJU1frJl8WwWpzSht9lnTLdsJv2Y5jOiaQ43kKxywq256k4As08Gfu5zTPq9SnAAnrrnck6a4EzzoaJ3GQCicVH/foYtYq102d8i7pWKaWSp1VvOXwQRkTko/nYby8vkJzn+l1pW2lrl7n4e8efpZH/b3Uqfzuy9vKGC7X5vXUudLHlbIFKTn9xHfb4eErQc5xXWyD/CI4lh5e43Nso8dp+s3+0GuX11EnbkkPkfRwJZAxAb40nIzpUVklCKFO8oR85csYLvlBKksLBlgqvWyb9eE6PskVpf4wElWkWzB2j2kkrxqj421ekTTnXKWfbL96w3fJ5njxcNpZXWWbfZ5tse3WTb2TY5/vSUcKT48bV6rvNMwoMJchO41sBm/DDpTTpmkQXLiJp8pXb5Hf05NJARpW1ltDLr1vlGnbclNJ655947gsIEv6CeqNx3AZskabQEQePuUcOiyhx8TcSkfKckq0vsrtMjsBX/BuO3QslC0lqL7t5kgQmPxTaMxbob9tB4QoS9XrLu3WENQTIg9ZfiU2zLGSxmt6lItRlGVJc15OSWvESGt55Cd/9t346PvvlpiQ4b6Odwa6WjN7n/PoMo8dqLvK1S5aMv39vZm+1vTrCrBMFAMS9BoHvwXbaN9lAtsgIQ1SzUFAhQ0YEiU7lynTqby8MFNHO7AAHlpXLuXdxopXCGtla51KcDOK6mHo6GzNlSfGovzNv/l7vDfG3Xu3ACl94a6FMptrklWkbpxU68AB6cp0zmpap//27//TaO5qics3XowrL70Ubd0dPAPUDnEUai4ra4DguqAePxyJy1euxDd+/dfjwtnz0KIv3AfHudVPP/445mdm4wuvvhrnz56N+/fuxvvv/STRqR6Nm598WuhKpwg0ZFaFmztfyoBz01Mx7dTBJtcA1tS8/qXXBRpV3KxajjKReUs62lqTjiY8ynwmbe254kY3td6TlsbW6Osdyiyr7hjc0dcLY56OBel3/my00o+b6d7zeady2ZYBoSLeDEaj7lo0Ag2ZU4Y2YNX4EufbFYHP6Y9D6opdnpvtwV2RC2LhDRPCOY9uxlfnLt2TQjHnNJWp5PsGhxKcmrdlbnkJ8DUbkzNzMTU3HzNLiwlYTc5kvZwSMs2yAGMXPnB1jwNZ5atAq0Srh+5DBIoeGKfRnh9sxKnDzehsro7B3tY4098V54d7+NwJ0D2MlfmZ2FhdwpLbSk+BeV5UXio8aS4Akp4OJmOTHFAKS4exHqwUIA5Yz1C3YjUoGb3RQcfBu0IV7s/BWKZ3SqxUXs+hgHFQ8zG/l5GjIuO7EiZLUoAUoVV5OQatU+WV9/KMFL4cfuYs7wYBY+3wzfPepxLJeuU1xbDQa+lnzytIUhn88kWtoLljQ8ez/EuLkxYUQl8c5lL+GgC/n03P73bwxmroNdG6Nqhad38uUeWxDPUU/tJMeZjKmaPQQSXlh0KDPMef/V5pp7QvdKIex2RQERVlZPs5wX3SjctS/tg3llVonFysg0dZnOPLfvDd88o0p6PsEZ9bBKn3ORVAnx0rlJy6Qt7YFvnGdnid5ahMKuVZ71Q8x/2mnCx9KMCoKMHy8tnJg8fnkxaUYdE+y9/KMzxX6mW7LMJ7CuAoFrYJyVwSnXWknCw75bXPdZoHYzE9dcdTPVkPlbX1rigZ88DU0L9eg1LmkiOUqitEnBrSMJDHXYHj9wzaFzxSbq6c0XPrNBBywiylJvXK2BfHK/SXznp3q5wKzoHHcynP5+8drwQynqKy6okBTj+rOw6pd7nXauc4OyGosP+Um8ZJIfupl+/yeG6rz5Grlziq+Zz1Qp4JiCtH6RvqCB2c6snpHp5nucaK2D51oPvBlN2FkYHwlAZK5lWBlzY219FtKm93vnV1ScnGW2RWudb+gDnLcylXWjibYJ2sb119dXqMW5rVm3qOaQftMqDX+sjr6rj0JjNuVfQKrz36XN6Uue1nVza5DUGCfvsvZTeyQgkOzWyL9D7pPl7Szz6j/4y5cxWYIRoNDXq5q/Mo5+UdyjxdaLFPnzj9Kz8Yn+MuwSmb7U+OPc6734/td3p24vFoTD0dLzEh7fVV71SbMAUA4rp1B5Kb0NXRYDtC4hqkqMUtI9qJlcbk/DlMl1cx0G1wDjiI68BwWsSO1NpWybseniqnZ0NXp51tplbXEk+Mj8fU+BTPrY+F+blU4rqq3ZzJIFQKyg7r6DA/xyLW1mKcv3AWcNQFsNjM2AU9N/lMBAStReHApJThMFYBOI1iRr/X334l3vvZz3Ppamt3Jz2lcHN6oz4DWvdQhI/uPYgHd+9mMOpg/0D89IMP4tvf+QtA0mR0taPYhocT4PR29eTmWO4tYBzL1UuXqPfp9HwMDQzH2jJCeW0j41wmuFdQwsPS26Qgc75WhOsA3IfZDZ4yUlpEvYUl7iZH/b19Oe3lPjeWawplkbH7OrisWo+Ce/y0t3dHe2df1DY2ZW6NKtD5BIr90cRY9Jw7G3UAmEMBA323ZuAZisUVSYLOI/pApOtqp7KUjUGH8PFwesckYs8ZYEZdy+TGa5hW23wCKiaVg8BRweVqI3dQFJ0bLKU145zhEX1uMqZ62mEAFT9EtclyWlozmJYSADU1DJLTmVr4/shoPBh9Ggsra7Gwuh6b9K3TK+s82znHiruWYZTeI6dXDCQ7PNyFn6XxKjRapj+eR2drY/QAYAd6OuL8UH/0d7REF3zdwoCqdWUGtAfnx6l9BhC8tLe1mXwpUFAZFX4tHj5EK89lsGoFwOgCBT0duWKCaxUQKWShRVoZXJsKBQUi/6dS4z4VkrRTuOv69j0Bx7GSULBqjeb5LKvML2tJOOY878uxxv+pPOyHfFYKUn7gOz9kmRVwUQEqXqfw8mVUe5bL+byPV17DZ7dKN4Le+A1Xr+n+dRrVFRwGn63SN8Yi8cT0mFhmWTJdLHGTRrnfhJalQtZ6ZNwPZedU1PFzipI+VpDZhpSiKJfCW96X545f+f24rqXN3odSgd+KUHZ6oSjdBBZ5lGd4WwUMOuViHxeaWW4pU+ClMLdcrVHb45g1kM9gQq+1TGWbG46V59nmAlzsawr+ZbnpnWRcKfCVN4XWlf7jamVcvsp53+1T+0vFlv3Gn1OcGRcDXYy1yCspy2d6XwIe+qzCA56TlxIcUU6mFKcdllEASqljgmifwLlsF4qoAnosQwWsUrKsWsaNLRRImCbAaUeBXCauajRzalHYtfUCUeQ4VwsIqurKqi3l3QkVYIJ2ecAx4ZgpwETwUiuA4PrqWvqNepSl164ecZzYX9LX+uphUIEWAKFEkC7WXZBSYmIAHNTd+22b5ec1lOnzVK5mKtWjIZ+frsIYE8QI0gQq3sd1sBPlclBPwU1ZJUXbuMZ26bt0SbY6dNfl1xvI+6yj7SyGibxkf9kXCUCoc8XDWnjDMmkD9/msQ8Z8K4ZvYjD6bAfZtI2h5hLnq5euxvDgGXoiMmjVfdacvtWba3k53SM9UkrCA8omaY7o0MMsDdXthS6lfdk3lsh1aCW+F3AiwDOmSBDiRrL19dDTfoJ2LlHPA9kvwBM/eJ19lauKqBN2Cc93TO3F1OiER4kJeWGw45uvXR7MjKAOGN2NPViMMqqBTCKrbhR1b38Pg2A/TNjievjKwDDIENudgV+ikiWuLXHwQ1YYX2Y5hcAyf77r62tS4HkovCanZnKlicmyjAlxSshtxZ036jJ/Bp1tXo5z589k+dbLpbS7oKn/6Hd/J7705bf5Ph7f/d6fZkf91jtfjyPuPQCJmrfiJIrEZWZHjJb6lrbYOVkT29R3ZGYh/vi7349bj57EwJnzAJjuotxRkndvfhZbi0vx5ksvobRcHdIWi4vzMTLyKJlpYmIino2OxguXL8XLL92Iw5299BRdvnolI8udY5R53Q5ZNOwqn8nJcejlEudZmKQq59BzJQFM08igdZrBJUy6tZ2q6QN8jD55GstLy3HjxsuZ3Mx7jVSXxpYrGBOoSJff/d3fhbkYCHBXPWW5odS7H30Y0yvLMQBY6ztzJpa3NhAaJzNIyih4wU+dCo6+rNHCp21apgaeqlhdsiUnu0QwLRz7FYFr8qr0FHA/rJVA0aRWKgr3pNhEIOf+PPyucnYuUotcUKn3xvli5fzBrumuSwrttP78xHk9EApUgVbOyyN0zVKYyXm07ig/s1JybdWpYh0atGr+BZ9Tw7nr8MuFswPR3NSS9ZKvT59wKkuQ7OZ2KvmTACqHJm2EbQU2M3NzMTEzF2t7p2Nm9SCeTE7nUmu3rTYpj6DMIWoDBBVua6/AUgAJfgXpwhL5FLJmO1RMump96d5W1uvKdwzlElZoKa1SKevlgd4qUb0UKr3KFEGZ9ilgxDIFIWV/G+lWlPdfHsflQUMFm+d85fjk5W8qTUGW5fk8nyEQqZTteVNX15yyTScSTK8xRtvauxK8rqwiCBkzc7NLueUB3ZzpnB3jGWNEOUbQ50ZptMHnmVnRvaTSo6K8oK1a2lq3CuIM6kRgJljQlKNQAZ3b06ugrHdRuLrfoRsnra+96Ese0gWtd8KXbVL5Qg6u837br1wqbfWlELZuJfmTwr9YlpZTuc53p/kynoBXhW4VWvnyPs95reX5vTKdkaAKvpb8/l653vt99+W9XlsBnZVz5dm207FY2v3/X0YpRy+hfe/zIQrlCTSUwaU8vycPcm1xwxe+EiBy0S/r4LNyuaqDzN7nLZ8hDZUTWrVc60vedQxm23ioZRY+4yb72Ir4L89x1rpLo+QBV6sxXvhe2kR7kNWGVaX84LfM1vvccUu7oI3F6LHOoG7Op4LnnG3yGu/L9nIuPVaMcXnK+wql+Q3FWmmvh+2UDk7tWp/sw5RDesP+ktYe2R7O0SPQAhrwtYzfSt8Kep1uOkKfreX0jB7U7u4OZH1T0l/ZlmVaGmVYX8tIoKgHgZe0Ua4dIZcakRduRvnZp3ejHjn3tS9/KV599TXON8cWemST3+6NPIzHE8+iDuNK+SNAtP0a4znWpDPfM9ZMwJF8ixyXr6l79h/tcjFBZQo4DRveC38VT5vX+bu6pHQpv2mYca/XWe8Kj/puu/S2W54rbz3/4Xd/Gj/+9vF0TFdT3Tu9WIkqN913K8tGzrpsa5mfYVAqJIracsnO+ipMKOqzo0sOEQMSU/goKGmkHWm9bLxCWuErUxsw6kvh47p9wcbC4kLMTs/QKQcZUDg/O8tnN5TaysYpFFQ2ZuBbAhQ4UFQmd++MxPz8ciZKM/GJ845jY+MxMT4RL794Q/rG9voGdS85BnQVGvfgNIHM7pye89e9AAw7+NFdOpZ6HvK8n7/30xjq6Y133v5itGClu9ZdL8Hok9FMry5Dua/OiSOITSU3V9di4ul4PLj/IEYePY7PP7+TLmkDQ+dmFzMDpILbddyLtGEWJSdzu2zKZVkXLp2Pl195Mb74pbfj7S++HZcuX47LgBs9LcZIOMWjZ8Q0vw7eZixOUbZCzc53ME5OTsb5CxejAYtkYW09ZgFMf/Ld72YyshuvvppTKa4ycZrF62Vsd52sgVkMFq1SIdN/biltX9l/ZtJrZsDIQDKP352u02viKoFUIlyo4nXfBoFFLQPNuUL4Eeuo5CpRgAgMHJr2rYMz+1ZhyedMMXzEAKE8P5uqeZ8LnvPbrgKAAfIcJXiqtj4aWzui2bii9p7o6OuPJkBqfUtH1DS3xsn6pjiqqo1d2rJFf60DAH/805/F0sY24KEbPm2Ed6AbbRQI0eLk653NtdjdWhNKMbhPRktDTS61HugfiLNnz8WZwYHoaGmK9dWVjGdZZnzo0cspLOosP6qQM5BRuUedHQcp2Pg9PRy8O/Aqykz6KsAVCo4ur6soHu+VbkWxFSHgGCog4bBYNvBxJQeEnhF5IQUo5fjy2UXQCfAUAkVRWa7962/Ww5fnKq/KZ3/zUODLq+aHERCZddO6GqRqngSfefHipQTexisNDPQVK5JnuTLG5Zp68Jbhe5eANsGHBiu7jNSgZ/MtKF+kTwaOQjuVpEooE6BJS6pZ8Z4Ut3lFyRSa5b3H36VD+V68SipiD2WA8ig9PQor+DWv91rf+bPt+Tz4t1BBqSwtBAFFif+y/7KPCvgtylcPR5n2qBwVoe/9FmS9UhXSNyorD8+X8ss5v9s/3uthP/vynccje8t7enSyzf5eyihWc2mHn721Urb1SOSb5Vkf6pd0ojxYRvBnua7E0oXu8wSB8q5yswTtSoNyPa3yqZRn5Tj8xnMFz1rapR/g56QhdZGgyVuU4W2UL1iwrrlCiHfp62EdU8lza1b3+KUnxODMPEd7corBulunbJvly9M+gBqihItnorTX8ir1z3faI5AtSdscO8XYUZ5Zf1drSedK+T5W44KCeXyhq7Ex+eysb6G5h/SUV03HnqCbcainTPrk7/wnmLNflI3yYsa9JQ1K/Rx77o3TqPfeOkgj7qurro1OjGuXOGugzqJjNjd30khywYcbzGnk1jXUUYcyrZ+xOshe6ZrgmLYnv/KXTgGMdvVC4RWeQ4uMJRNQ2NPyrOPU8gq/ex1t4TfrVvFgpreVdqQnS77xO7So8Jn6W6DicyZHJ+PZw2fvcjre6WysfaevpQHBgGLlz2helx5ua3ki4PQALC3Px9z8LIJmNR/gkk+JZaO1Dpz7lZAFLVUeTmUZvLm5E2VS6yzfNemTWJeLLqVcWIgJFLuN1H2rK9c9SPp7+xMx9nT1xJmh4VSAI48eUbejaGttj+mpWUDIQuavGB4+E63NbdHY0JxK0d2Auzs6k+i6l8xHUdxMJ9OKcPDJUAq8Jjq4A0vZDfRGHz+JB3fu5P4rp0DOy7Nzsbm8GnUIQwHa3PRctkEQ0NbSGTWc3wZImRytuaEl83hMA6jc72acNo08Hk3g8tMPP4qRkcfR3NYeHRmY2wr4GI5LVy4hwC8CpC5Fc2tzKiXpZueqPAxwdTA4dTU7PZvTTK5BFyjIMC6BNkjYRDnT09M0CJTJABqbmY7vfO8vULrO4dVBr1aUyEHsbm7HPnWro59O7x/GPv1dxfve6npMPxuLB7c+B5CciDaUhPsW3P3sTvziw8+g+xMQ+HZ0UH/rsAm4MyYlczxAD5navrePda3LiHpO9Ag4+HTjqyx9KWBrqZN5Z1zd5JSGEfJOozi1kiuGFKTwlvOWxg4opNy40Kmcal38ABKnetwq2smPfeq8/9wYFfqVAVpVB1gSPNU0RvfQuZjCSr/98HEGpj4dm8JCr4mO7t4s5yF9/r0f/CjGJqdibGo6pmbmctrA9fim8W8F+PV0tuecrID12tWr2QfuCyTfCrhUkFqfgnE9RwYka51LFwewikGGE1xIL78XQeBo4E+pxEsBlEoR4ZP38HKw8j/fFZAl6Y9jRQVbzskrexR7LCQdd9DB+1NBex3nSllF2PvK53DkfTxf4e9361U57/Wed57ZazQyVO6CH8eS/a0Xz9gr47VshvtqKBcO93eg0WxcvHAWXqmLkQf3c0fuvu4exk99LM3Pxz50amtuYdzXJ7iVNxYXlsJkdSWvipYkYp/+VXCpNAwgTUvN47gtmZtF8AAtePulZ8TDSyw3wQfl5NhnvOZUhe32MyJXHivt1cq2V6DH8W90YZZVYoGKgqjQp3xXZJfnSG9f/ub3yuGrKHLpblllKspy7E+v9/Al/f3N7/5WQE1pq+DCZFsCCZW4FVCR5L1cw6eUDaV+f6l8s485fLb191WqXZ7pOY/K8l+VaALp52Uq0u+W4zSQeUXk67zPMqUNdUngxyFoNa6MCmSd7BT1dMYucN7pRj2i9oXjP5sNrQWhlgET520VOvtFGjs+7Az7XrpYr/KyNvx5rdXMg3bYHt5L35V7PRKQHV9fobkvbsvrU2HKH9xn31XoWYBd4avKFJxGrkULONQxpUxBpMq9CgOlLgNTXeThA5xiV/lrvDvWEnBTgLxsvdJL9yufXU3mtIfZWGvgv8W5hXgBI9X4wxl06MiDkVwB+GRsMu6PjOQuxM/tC8o2H5bGvf1j/GFZXQPf2R+0VZBjf2dQNn816PBMZcAz09B0jEmfYxJJG6oG/eUr+0ddD0/w3cN+dRxrWEgHcYT3y88CZo0APZ7SjVtj/PFEjD54WkBI/YmjdwbMCcKPJfMZFhco0v0DTIplQiwDc/SCiOYkYGdXWaZbonllikhEVdm4KBExwsFGe14woudDd+686ccfPABITCeq6x8YoKyGFBQuVzUY1eyhawgtvR9uS3z+3Pm8Rpe/mzg5x6xFOjg4jHLop55bvPdm54w8HIl7d+9EX183hDnM1Rqi+1QCvNJVC8EUMnZsA0QzL//s7Hw8Biy8+errMdDVHRsootmJqVS67kswOT5JGzagBUCHgYhti+VcG/tYdEsIzxTIEF8PQAavwQDuOKzFfIiStAMnYJyZuZn0XNx/eL8AlMePUI7PcnmXG1cpyKSX2V5ljs72zoz9sF32j3UYHx9Lr4rXzCHQzWa4tLIUvX2D6Qa/fv2FBEs3P/kkjnb2A7EQ6zDr8y0sY4De8y0YFPpW00d7lL1EX0yMPI3zAL63X349NhdWYvrpeLz+0ktxEZo+uv8wVpYWo6+3NzoAfmWJHbSkroIIwcKOyBrrye8ibxH4IQpSYaHQSQVJX6gkU7jaFw6E/I2BjaWte1CRUoLlaD1lZOIxAI39J119rkGPLkMzMrsK+jrwnE7Zo3M8f8TvB0dY7ILWrn7KdW+Fufj008/jo59/Av+4ZHkwlta243vvvh8Pn03FDn20sf88Fjf3YmV7P9MLz0+OxSoAXO+gg0pelv9MmX/m/HnGSGPGRty7dz9qERZOSeiVs562K3Mp0B7rnkqI9qdwV7gpbFQUChxoI4OoOKRNriBh0MKmYdbFisB00CskcpBThmPG6Tt5RqGQLwUFQFbF7HUV69HPvlIocH2x8iwLhuY3/wQ5gijrl30lnXmuuXsqY1lvlv3lcn0tG93NTuWa6Eog39zkfih18OpKDPb3RktTY9z9/E7MTc0A3ptjeKAf4FGbPCutGuoaMnmhMUbmHOgBILqKzoh8REt68dKrqjSkro4/m5ICm4b59kthR5sKjykgaTQvfyuH7VcxFUCnkLXpxfqUDkXxlxfXWQa3FJFdlKL9U4Rx6Y8s45iuPi6VFt8rNPa90i8JCrLKBeT58jeVkSDdowJiKi+fVY5j8JBtLnXx3tJEy8qC+V9r2eeVc15T6uCFpSXlnvJsX5avkk7lwLvff1m+Cpn3ikcgr+U7YiPpI38IrLJSnLNZAhM7zrih9Dh57fEfJRaaQmb7Vv2RfUCdk6/5XX5zDCTv0e/2WwVYHzcr2yj9pWOFPtar0l6Pcr7U35dl2j+++8prf4XepZ3HQIh6WLbn8jimS7bT/3me9DAwVV1ZqZg8mXXiNxWvNBWg+JvPVn86fhxz9ru6NPkSqyvrY19Rho9KzwN12daI5nn7gIoGZR10vfv57bh76y61QX6ero2FlXUAyBrv6E8MJKdEjdOxfLg2x3N6pnhuoakGr22SLsgVtFlOtVAVAUj2IzTPJfnQxGGRLeS/IlcKvYrjwXHhr3pvirxTLgkW7ZNf5Wufq4yRR8Yfj8fo/WMQ0lp/6p0TB1jd1VVY6y1x45WXU9EMDPVn4hsTmDHkUvifrj4ZbR0tMTA8EKajNTkXXYWSqc5ltrq/nJfXasgOp/YKXRW07ltjQAQPVtTle25C5MoYAcndO3cz54VCXUaVYV0pY3a/icnxbISub4MhXTnhlM25s+fSKp/F+tczYHIzPSpzc/PxF9/7PkqhPwbODGF176UFYYyLgUiZYIfyqhlkzpc533YWZdvZ0hZ3P/ss2gAPr73yKgK1KZ4+Gc0dE7XUBVyCAJcOu5fNFoLUTpWwBmDuoPSmADOb23vhhkEz8wuxgVA3CnsNQGdWuk1otrW3nWvdZ2bmc8fbpwbpjI/H9MQECHcy5il/FZCxNLsYk2MTupxiuLcvOprboxHLsQ9BrbfHKZqLF87n9MIYdTx3bhiaH8af//n78ZW3X0m6L0zPFu8J4OME9dtb3wqoEKdh5ucmnkFhHmxux+LMXFy7dDleuXEjdrd3qdPTBD8uLzbgbBhad3R3QQfnGgtoMBuf3heZXu8FXEnPKjRM87ydA1LFm8tTpTcDT4+PWRadYtDiVcE5T2iwn8FUWh62Ry+cQik9IzBtTvPI1ChC3cROHfpeLAn4kz+nRczw6wZNlrUPMjHWyPwgXVjhF65egx/OxRg0+f77Pw0eGn0A3PtPx2JycTk2qOZDwOZTFObk1CR8ORHL8P/0wnzM0R9aGlOAyNn5uaTLHNa+8SKra8tp7bh6zKhwyJuCxrlzYzJyZYkCBsGSI1oa5fei6PUa6VFBev1SAJiGXiGQacahmUrSa71dgOt1xWOg9WiJvvHh+OV1RqM7dh1QqRxSHhewI83Kdcf1SQFiQcW75aHAlr91KduutC4ZM9bHJEk2x/w0rg4onpmDcG8o57uvXr6UGXZdlu7YF8AYd2V2RXlA+q14Hj7o7e8DRC/H6NOnYRZhnz2FMaKFrIfTHasNbvN5xqWlgOcwiNyYFeusHJDmeuiKUPS0ArYIR3kRSqbytO0eCYztA+SQQrUCQopSBCwD5pRh6RXhnHFtgkstPunvc3yU19p3FQEtHRXuCVKkLffoZUlF5n3SFZ6o5IepKMji6bJvVbAFWFmv504p5POKF8wv2UYelgrR8Sg9OGyTz/RZ8kZ6AY7b7v/pdreOVMVr3EnXV+48vWsGTqf3CkgtcQ0ljqnsolzGc1H+0MhnWRaHZWVd8g5fAgCPQrtsO+e8vEzdlDKyjRx8ybtK2ZZV6KtBJuhIJer1lGcMg22sKO68OO8pirEo2FJepSzfPf9L0Me7XoGSeM4ByzU822e4lYTPlW/08lhSet6gnTSsLAO3/d6ozM36QOu8nvP2qVOn5otS7/HozObsAgmNaQ2Q6mrjwuwT2+IUmN4V+MSypR/HHjpGPl/TKEYmPbp9J6qp44vXrqR3thp9cBI54PJc5Z8e8JxG47Cu6f3ikzFXymFutfDU1cb2ufrSqVb50CkeXxouTmF6neeln3WTbv6mLPGc9LRf5DPPybMVeSIAs1yfL+3Te64O5dDRMfFkKh7ffVJAyOVLg+/0D7VFHQTaQtAsYo27eZIp3F3vb2NcamVejp7e7mjVa1JrQN8OjGtwoKSighAi8+bTWTbWiHYpbySu0yxuFSyDzMzO5ooVmcBpBveS6UE4udPkFopa99DSwkLMI+xNb9uHNeVeMc4x7SDc0vpCgG1v7cTw8DCWYj0CbTk3ncvVPQcn4syZSxC7PkbHp2Nw+FxUN9QBChjgp2CMgy3qdQAzSGMsGwRNLcq0DYXuFtXnsNR+9tMP4jvf+bOMU3EL5LauLmjg8qfTWG090U3n6/LaYcDKfoj00HHZ0dkX7e2d0UBZjSjD6nqE1emjzGZ35DNrTkVrS2P0dndEb2dnnB8civMDg3Fl+GxcHDgTl0wj39IaPU1t0XS6JppP1UYrVnxbFdY3zHYCGm4trcY2/TIPWBl9+DDWEd6b9JfpmY3mbm1vit7e5nj1lVdi/NkotNlIa9RVNf19/XHj+ovR2tiUMQ+utunHehdpz05NZTBwJ2BnB2YanUAxAwAbaMflF69HfUtDbOwCOh1oDiSUgQPN/q4cVTCbytS0zgKHBixf9y5weiYtToEags4kcgojB24KC+7l/xx0TpltI/AOTSDEoMo9JBRG3g9/CYBMsWxgckXo5v2U43cRuO3YY6DL+C2tLVx/FCsAMjd2qoYWXfDN0OXLsUH9XTG0vLkRy4DoVvq5s7cn6rUiqPvJhqZYpC1LCIJFrhmfm42pxZlY21mLje1VQMhULCzNRN9AV1y8dI6BegLr3hTXexkjk0t/+VMMGFdkciLrmoCAVwb4QnunHGgiv3m1QhVFo/fsSIWv8KMEvh9ZDhd6reNSgVaxxvnHb4ILPtgPCAsFUq6EUKkxHlMRJaEV3gK4IkBU9qrrIlupr7RX8XKxZaMiudY6CsSdZ6cmtLVEyJcligozU4orvFwJ5rSrCqMEsK7FpzdvhntQORXpkt2ywmoLAXoqBgYGYgrgbcLCoaHhbIuC2z2s7FOnAXR9U7Vcvt9AmbXUkeEca0s8R0uS65ya0sUtTZUTGTfAbRSQfHVkrICCkkNhnMpCBSJ9/OPBJVanKDhBgvSVbzO+xrwouwYf651xjtvU/CgT+ZR+SpoiI3IqiQd4zkqX+JZiZRbQUwSzbKCBUNmLQ5koXe07wYirS1J+wk/2t4SRNkU9HWsTvqvEXKWRq9y4IAEKv9lGLW/v91m21y52LCb44Egrn+9S4C9BmFZx6Xufd8w0+ZvfK9a9gCZjeqiv3+UP6ZngTW8cZ/1/n/P7nvMeijHwUX4sfWCpvvJB0I86cVRAQwVQWBdf1tH+MxTARtnvOURoc7lCOhePlPfat1Q0x5x097ARpn44SV1VkgZDO21sfiqnJU6bd4hz0vM0fCZgENzKT+lZtB3ZGl6ckz+SZpzJ8cd7JY6EE/zmOe6yX6Qx9HTlnekpnALRk+w5b7Wetkkd6dSiKy7NV7Q8PxsDyKff/s1fjy+/+VpcOTsUZ4cG4vzFi/HSq6/nNL/TxGaCduf4jDFRlPBsdV5Zuky9ODwn3a2h/F5T5XYmmymfBPuudNLLI/g0PCC9ZKUx3KSkoFwqm3KFc5UuVP44nSXIkM81GKSzvKnHVL5RD0nzkbuP40nFE/LaK1ff+fIXX82lPQoF1/i6qmNiciJRsQLAPQrOY3F3oTzdWRI60RkOnloqZwQxAq/GJXl6GYoHJBWEDGJnMlBNbiVgcOfalcWVnJrRHavLqL2tMy6jFNbTalpLRnMpoImYzp07l0GkKha3AnaAj409Q9js594xdpi78LaiJLWmTZSj4q1BUCwuLed1Wt3GuSQqpO78n58zupqDj4WgtLWnpyOuXrsMHTbj5mefUvYKnaTwKV4PY01cItUmWAA8iaKd+jg3fCZ6AEIvXL6YO8G+cPFcfAVmeeP6tXjt2tX4yquvxguAjKsI2TNY6l3UrxVg0wSAq2U8VWHRnUAR7mGRb88vxfIE1vb0fCxNTMf8s4mYeToe44+exPiT0ZidnE5UbPIvc5DY0c6zG7zV2d2V00fuLutUlsG9A4Ad8/1zAYp4N3704Xvxow8+iDuPR+Lzh7djbn05WlC+e/TtKtbewupyHPG5/+xg9A71R32rcRb1djpMC52c/4R5HNBpxfjK8YWAsO9hQoOjFMKuxDF/hNM0WlZ6lFQSmQGVvlKYyC8KSAeF++s4kBPQUqwARoGiAJCxi2B8nqBXq0ZB4/WeO0ilUaxKN4lytChgBdFaNX4218ji8lLyV1d3dzwaeRT3H9wHrLSmRW4skh4w41bqmxoy66wbQLkypqWzI+nbxnfjeDq4/8z5MzkVaMzE3MI84MilqCVGJgVeIU0e1qeiBBXgKswM5KPfEgzwyt+82EGGBjWITMWUQoX3lADHCpmr05OQQXYZIcO1Cp6Us9ABIZCrdPiciindVf7G9fI+hWhEKPikWcWL4JSlY7niyfR5FWFe7i/1tP5az1yWvxt/1Iqs0DoSUIyMjOS0aifA3RVfPYBgPUbWx34z0NWpUPvPHaeVBwJlpyW1FuUIl/al0Exhlw/OxHZVSNh6ZI6Wo7knMjcNvC6wamoCQEII94gyjindxNDL9thWvyu7ch4cOZbWNKVneylfmqiAVAx6VuU7waAxVtlnXFPavp+HAE1LsQCL8lkwbhkFyMDjjBsrkUrVTzzDo9BWa/rYVe744rP3pQy15ZwT3FX435K8xulfx5vsYtm514pAiDqkwvV+PtueHCv85r15//G95X7pawlauU4jGP9S2mJ900I/LsuXfW2b/K517DWCNA/rYtyXoMp7sr3H92V5ymDOyyN+tx6V37w+acchP/7qfb4q1/rynMdf0rN8tt3pKaMN2Q5/5b58/5WXCt7nVQBLqWvF+1fa5n15cK96Iz8dlyW/ZZ9SjnJNmldkj09SEWsEJMg7rluCK959njMA9rFTyAJM6WF6AfWVz0x6wx4bKG9Xhr380kvx13/v93LbFD2OPssd2L/3o/fjybNJaF6fu6ObObUGXatcNS5F8J5xKowh2DQb4fMLJeU/tWHhv6SfsshzSS7+41+lr5Jf6HvbXzxOharZb8jjcn85z8dfvrzPl/3qfdLo0Z3H8ezRcZ6Qq1fOvvOlL72ewlbBbMNkWvcJ0QU7MNCP0HWDO6cy7GAYD6JV5gtPnODhuYupAWyifwHI6ewAd3O0sxUKVsApDBGmylEBpQAxSn4KparrX0FlOc43W9E2vgtcFFI+X+t9Y20tHj58mFbVpUuXsrGuO+4f6ElrzH1cdMM7t23ugnv3HsTHn3ycsR2ChfbW9hyFu1tYTcY25KA3IZorNrb4vMd9NfHaqy/F22+9ARI+So/CCa45O9gf/aDRNhTVYHdfXBg+G5fPXohLZwBoCN8GlMRpGOn57jYmG4AOYHCK9jXAECtPx+JgeSX2F5ZjHxD23MBQnl8tAEGonaa99QCSmoOTUY3VGzsIoT0E4iHI8hRgpQ7l2NiSwbrDgJmBocHo6e0DNPWFG+jpvndzoAGAmZa/m9bJmB9/+mnuB0ExsbKzEUub61HX0Rw95wbizLUL0XN+KFoATd3nh6PFOJq66rReTtfVRFN7W1ShjHX1BcrgJPR1oztkcw4m+yWXfOVglJ/zB/rOPAO6cosQFUxmbAxtzYBW2F6+lE9kcKcadM96PsUh//Lgm/o2BUsysIpCJUD53FcZ9H53EDlQHAQKHy5LC8nN/wQEvipBn1rJSwA426DVIK3cUNGEQlqNO9suF6WhDibeU3BAA71fGfPCYdp3a5zTdAoUH0ilnY7UMrb+xTI+HqwehTz5m6K/JC+DXtCwEsiVnkXbzmB3Gmxnn77jalpYwIR3IlDyDM90qkThZc4XyxSwKFtUaC7jdiVYEYKFLul65pJUPLxLD9uhwsyId5/N/fkcPtoB0j6vhQ5JP9qeQol+97neK41y+Ti3uJmjrljH4AqAYpUx68usx45RgYvjWQCQ1j9tXl5azPYKYtJ7Q5lO22k51dWpTOwO6AtPuXPqwc5ePtfVZmNjYzEz6/TNyUzY5/v6KoYIssQl2msra1lfDSGByt4O4w6h6TmzH5t+3CkW25MCFkWsVekUs1NesDkvADLjyDLlQz+vLC+nshWoeA3dUvgbfi6BfqVtlieAEJh4TtondXm+RTsW/Gx9KodytIwNrqWd9oFEcEm5Xgz50uXy8pjGnvTnQTmOHH+WlwaC57NMFC6ntcBNFgh7ZZ19t2D/8gG87ONfHVsV5W+9vEYLV+vYqQfHi+BDmijzE/Dx8r5yFABmGTkGrLvPz2dJA6uo4lMdlfscr0W3lPFcoYnnpEPhR34/VvD5m+9ZzcLXNk4AahsEGtkOTvuTMsV7NNpspy/1jgZuqauKtyr7OGUBz5IPBKL+yTuq7lzCjO7Tc0gNKNS+9ihjoyKT0kOZR3Y0/+hTHuI5t9Q3+3N6k6hYaSdP4XenUFyheO3atbiMrnuCAaqRZtyhwfq30W2f3LwdDx+PYbTVRN/gYAIRZX0fMl0Hwvb2Bn1S6lSCtu0DZZK8Q5vpR3Vwel9oV9mBWfBCP0JvjfQEW9TbuiURbW2WUX6XxnoabVrKBOogT0hb+08AbeyaL9tsMc8eGZh6vDrm2gvn37l6/UJ5MBXSXT6/uBDuFaI7W6Fhhs/ODgY3NXApngUpPKy0GSXdzEl3c3ZoEvGYoaiQhD+BUt3e2kqPiA0RhKw6V3/MDHOzC/H48eMYHX2acSAPHzzMIEw9Gga0Grh27eq1FCJ3793lulGsz570hLgp0OY213R3pBAz42YbQtDkWnpCdEfevn0vfvGzTzLYUOBRA6FdLqiHw02HdBdtbKzQHpf0UnHdVgjk7q7WeOONV+PGC5ejAeXi1M2mwT8TU7E6vxDjT55lzIbLgecmJ2Nm7GmsQ7u1uYVY5/ddBSEkaYRRd1c3oxYBehprtBrgVldVC3hoiaaWlkzW1dTaEXWAjKr65qjnc3VzazS0d0dtW0dUNQEGEKZR1xAH0HyZNsxS9vz6ZiwiKOeW12IFRjpgUJ2kXQZqHvF5cWMN0LEZw5cvxtnrlzBRqqOlpx2w0QPYqInN53uZ0KyuoyWOvAcLvgarsraRfuf86XqECt8hVO4zYwbUZMwcbwVIpKCinxUK9ruAQkB0+jTKhnrqDZFPdFvLnHrMtCQ95DmvVZCWeXndwJaNsqFvflUAFeXndccCnesdyP5WEUyWIdBQ2JsCPy0MPlcswLRe4ZF0uXPfBv3moFKYqZzyHhUs311Lr9jap5FHXEsF4BWAKtfoDdLCEWyohBU+euGoTHpuckDrCeLadPVTlm51SnFUUGoRMmW+GaGOQFFQpvRTvHGh7RJy6PRNwMP3pA08lHVkTCkbjILXn1umALQyrJ8CQUBEP2jdcU5BolC07XpttMKks68EktZbBYHAsh62viw15NkIGC00o+0TcFB2HvylcqEYvUf2n+PVfnYarK+/L7rhNfvEAOq79+9mrpvKEmnjuKYnJ+Lhowcpa8wCnH3L9e4Caw4cd+fUA5ErY+AhBaZTbWtLqwkcGuuboh5+1Vuq903BaFuNYWiobQCw1McigMJzekTdgMsYj+HB4TRypqdm0mPiXh8qaMtsqG9E9qylN1GDKKfFoJ3Lj/USbTLmpJEgYXBgIO9xGbLB8/K8cQCOiQqv+ue4gFzZ+/aBL2lol2e381KBFbrCf9yfY0Blx2+mKbDf9SBSaI5Dx1wCCu6Xu+QPx5LTHfI7P+b4c5wg1LId9FYChRyvHsd1LDK79GuxZIv3xHHn4fdK3wiYHWtZDsLAZ5ql2viK5LPk5fL8bE0+yzFbxq3PTgPQCvMvr6F8G+JYkIaCZRWndcn2QTPLznuOX36WNknjpAN8m0quPNeX//vdelu/bE/SznIpL2nj1RUaSO+ivxbc82x1Le81mDrjYuCJBCQQOBU2ZWZbeVm+nmkBRaHhX9LaayogxPLUq5nyXJrRDoGd1wtw7F6NkywP2WubXDTxwx/8IDo7u9Oj+PTZeNxEr9WiL9y+hGrFwPBwrDD+jK86e/4sMncvx5pDmuamvrW97mGWzabvkm+gbQ1lOC6UH44Db/BPUC2/2j8eynvDIvSuFJlcgHbhIR6S5RevikaGp8QFPt/nyAdOPwpCRu6NFhDSO9jxzvC53pyKUTCZ7dKVGhsMNB+oQFEApbBJ1tZVRKsgjMRubGzGSK5JAefLcwo3H6zi8cEyi/k1ZNhFOtYdTnV7i5YkjHO5Drp6hIYo2MYbNW9gpV6UocGhTN5lsrBffPxxnh8yk+lAP8JiBebYpt7uYWM0cg1l0A7uP81nik0rXEQ7D9i5+dntuHXrYe4x48oLl1BJoOoaE6mgyLGc3ZcgULoObTtQAHb9yqW4dO5cNIL2qyG4Hhpdxguz87nUeB1rqx0w0dneFYd7Rwky6qvqEbTN1E8FfBRrm7uxvL4dC2tbMbO+FeMAsWccYxyji8txb34pblPeTQDNx0/H4tbkdNyZnov70OwxQOMR1zyGjtO2BYWwCMPMUuYk1txeNeABsDYPIFs/cRhzALgVmKWpByDT3hzPq1HITViQEJwejdMAktywSkED3aSTilP1Y6NP8TujgKOAjrT0IZTKV55Q8fJfviuEtQYNGk0rAUHjgE6Bx3fPCToUIn53UCpL0vvhv185VPAydwaO2QNc45HP5j7FqM9ViHje+limCl3mr/Bh3uN18KIDREHsVJ2ZVa2b0xi2dQNeEoB4tfzvc/R05C6e3GtpgphchcJzLN/61aH49IAkMOMl4EmhzX16KEwGV4SdxdgS26u3gwHJnwNW4O4DGN4oWcYVhK6Fb+RXLWktFVOdnzyJhQJwfX6EAOfY24GyvJ/kYGgydhAOvKfCoWxLPDxSYNCVWqwKEGkKwlYASjtf1kP3ahoKx4IqaQgoyVgJKwfdFBQJNPlT6NhOy7HetkdBm4KJa32eNDY2xiSD2S+UtL23w1hrjNdfez2nWJ+NPon33vsJcmEpvvjWm/HGa6/GzMxUxoO1t7dSF1fUrSWYcUpKOaHHIvdjgv/NUGy2XoPVD6Qdz3FrBONNlCtmPx4eGs5sw+urABpjSTi3yhjSGHGllzR21ZlTd+6w7XuxAikL4KIXJT2rCHPln7kTXO6oMlLAGlPltJ2r+rYAMgImaaSsqzpVg7GjdwUqHtNOfit0LbS3n+hdv+QZB4PffVYqXM9wv3JYftawEkSbwdhrirXJGKC+Kg/HFV/zXjiS8wJwgbwyuQD8jDGCz1JR2+k8kaLy8OW7PJA1pEpFWVNzD3uS9xxPPMN8T15XUcTKXc/7vULHypFKLMcvf4ITyhVoVABOWurH1+X4T89EubfySorRBwlqvA+Q7Dl1jDTKuiEPMqiSX5Kv8wopzcs2ctgHAiXvkd4aTN5r8kjfk47Hyjjpahmcd7yry6gCPFBWnLhkPQFTll+IKK86dBwbz7lfQgpilJMVECXQse/cCFVgvIMcakUXCdRMiZ+7MnOf4Qtm15a2Ncj4gaEzyKKGuA/fjo6O0150HE8/AFg0tbWGWapNL2BcouPYHYB9pyiush3HAIRv6cGB3sYlCSStVRoxSUuv8WWIxbEnmXb+/76KvJVvoXfyeemD7FceKg3thzJTYv9lLWLk7uj/h6r/8NL0PO8zwbtD5Zxz7BzRaGQwgQTBTMmyPR6HsXXOzDl7dvd/Wlu7a4/kGcsey5IoRpAIJJG6AXQO1ZVzzrGr97rut4vUVuND1Zfe9wl3+N3xiSdHnpD+M11v9Z3u5GIsSHUlyAtGXVlNRvIAHluh+yWrWqwR98JFwtjx3Ijy0koWxWQThDCoTfQm0SfR5kYUm+rzVayX5eXlXNRcWITKKsrbJFNjq1pRLoA/DlrEbbLpqVOnoqu7O27evBH3792L1tbWOH/uXFhGPDIynILMWJ3M5zjq2QzjzSrFLOs1bs7rJrvt7x4yjvUYGx2Nz2/ezva3uo5VZi6lFpcNa0SAJ7hmJoexkSozzwDoxbp78fr1ePmVV+Ls6TPR1tbGwp6IbS0siGRucTWmpxdiZn4lHo6Mx537Q3Hn0XA8mpiOoam5eDQzB2jYAEgc8NiLJQTCTllVrJ0sj92Ghji0gRpo92RbR5RBcGUI0pPtnVHS2R3lgLEKLLhKXi9tbc/HAVbbOlZObVdvnH3lpWjq740TdXVxXKsSoi5B8KPZYh8aO8Aa3zfJEGDhvsg8MgYvh7X9mUyJwPdMJK1KK2CkHJWLTK+i1SKXcAsig6D4OxUSSkCGTtHJteS1QqAUhJ6hEB7e10PnVGSCB5NU/e0a+h0JVWEn8E1PAi96LytF0mXJZyR8vRWKRb/ndb2Xz/V8eOKmJ0BmzFzQ4dh4P4WCc+HzMr1ejBw/38nPINTkPR+if+nJ96z+SaDCG77u9wQsGzB7Wix8Rg+IFpwKSx4R4JZgKfkdIyQKFOckQ2Y8WiHAOh3sQmf8q4Tv9nefxvryOiAWWga0bm0I0lnzA+YfCJtd1vRpaWyt7wTQjitw3x07AlsKXgWd2jFTpnceWqX8P8MzhRIp5lRYNfKX1pg/WoQCFdfH8StBc63dDH4q4PGj76k8BKHO48jyEXQIPuQh1zuTDvnb1z1DQ8UpSLGS5uzpU6xPxL07d2JyYiLaWprjwrnz6QmZm53JGLitn/WCOBaPpHcUekFNXpdWn3L/hbn56O7uSu+GbQT8rQfX8ne9uddeeCHPvHLdV5eWw+MhDAHNzsymXHntlVcTlAwPDaUysYnaOlavysLDyZSBPcgccy/c/8wFcG48l2f8jjlFKkAPpVRQ9/X1Z97a2OhkeJ6OdC3g8dRVgaUCXV7JqoFMeHRfCj7xtzI4Fbqfg6b0NriunscknR8BCumnDLAqw5QiN/QU6RFTCegVy8/IdymHUQRJt/ICNOd1fHANf6QR+TWfMwivUVRKFUr0IBWSioZxwh8pJ1PZFOBDhe/4/V7yGtfR2+GPyt7vSzupD5zk89eTD/lePn9Ol65t8YlC4QkUktZ4Tz49yt+Rv6RlaVE6TlDMWAr1xn24Tl6D7xhy8fP+88fvSLsJUFx3XitHbutJ1BhmlsmPhmJsMuleyKfOqRpZWwuduP/lGglcy6R+jdJMZJVOmBvLxFWQW7yXYUf3ghvtA3KUaaUYFwJ3vQLpZUPXrAC+D5krojkbZO5sbLgBcfvzL+LmZzfTa3ftyrXo6+1nTQ7is88+jzmM09p6+cOwGHqT+ZjU70nDhmk9syc9FlzTsbra7n16LwCo0keCpec61zXMk+dz//30kayHDnnkHvLPtfRv95sJJFBM3mcNjoxCfwQ/7ld6IOEPv+Nrel6H7o/GyFFOyOC5nrd6T3dlZYzAQA+F5a83PrsBIzXmgXNmu9uTIq23565Zs6I9JdVTXzNpzqWQkJlsEi0b5yR93Z4AJSy8y2AMdnZqJhZm52KDTRYpra1uZD6ICiqZgU1UEPX29sQ5BJRWi51VP7txI2ZmVwAlPTwGYwqBMzExnkT27OBZVIMq7f9vXxMPAVKI1dRX5xy2txBcCysIGkCHRItSW13dzoZin356L4YBM9PTs64pRFbJ92F8rmurXDfQ/hsqR+Ow+WDh61if81hwV164GvuM/efv/TaGEEhP2bBprKNjgLNVE9dY0z2I9mR9A8CgMSrbuqKyFWBR3xTl9a1R0dAaJ2oa4zhrUN7cFlWtHVHV3B7VbZ1R095VPDq7ogHw4WsnsNBO1tdnqOYQBlrbexorEPA2BN3U2Rna9fus/VMI4ERFeZw0VMB+WVWiAPBAOhlXsJWEw5xtrS5q5xKADfYNOeLn99nvjCFyrUwkhZhk2CNw4V6lq4Q/VDoKk8IbAj0oANQ4jCeta+/H/VnOghihI2nF5z78O70lrHURe2fNeePIelCGSSPpQckbFw9fKwAAAhP6kQk8ITO/5ffzM4UVlxYU4y48LgrR0mQmmSTdkHxWIZb07BpxEd2ueVov33V83k9Q6twcgTdKwedcvBu/FZyCPJty+bffTUG1wxp4nwM+CWioYP+e7j6LqbGZWJpbjmf7KPmtg9hd34297X14AyUOGNkBeKxBv4eAjoNNrsF31hZ5D7oWxIOTc82sRnKOz0CSspLttZl93t+H4851cZxKRgGDa88/Rp2/nbTC2v1L0KHHkn8Kk2INCqXhT+Gq1eNVgBBDogoZ88f8vjThPeuhfddodm6mqORCeZnfZQlz+/PquPm52TQqNC68nl4GQ8HSSamgiHHtoRxOMGaNh46O9nQ3p7LksYWRZH6I3/nqV77C/Z5maaO/9XJsIXtW4EtzqPr7+hJo3Lt7L/ewkBFbRQiafbfTsYrCPAdukOvFpGMTQ0mhq3FmCMqwgvLNvA17+lRVVMf46Hjmbj3dP8z7pccEEGXOTXql2BhBjXTtvb1eVscgc6wi1FuRgJFxe2fBtHToQ9opRSGm0cU9rd4w5OZ1UlEkbXq9ogRefhCACDb4et6rFNnnfJKO+aLASHlQgALpo6AXgWh6zmRzPle8BrgF6HovQ115LS6sdyi9eVw/6cx/6ADfOy744SL5HnLJ97Osm/sVvObYn3s/eM3nvi6NJQDh5spiP+N7/miIuEbyVL4unSIDpb8ERjx3bwqA5/oVa50/z5/LJ4Ikk8nTiwefCwzkJ4/asFOwhoRnaqno9RIoZwzJKCur4Ic6aLQKhV/BPUuhd0foKkoz6TUDePgKs07gWFECGGU9DjE01JHl6EWbZtahIwQhdrFenp/HuPD8q7JoQUdcu3Q1zp89F2cGz6TH7X30zOTELLSJoV1qZRaG9fpGNlqUXnYO9tITIjjVI5ut36El18r1yNA3+webpjfLfU4dypCkqSNjJeUuL7quPldeuNaCQYGV/K4OkP/9bhpZfK7YKz7D5/y8168CwGUVmCCHOY48GosnD8YKENJzuuutvnMifpFNkXnuhe9iqRijbW1uYfAHYQvmWp57URWIn3cgbvgRATsxiU8CcVCpiExwYRMKsLGWzcrWl1czaU30bodEf1dV1aSnxQlLUO1tHekBuXT5UgqVX/3q3Xg09Ji/yzI0Ywx4Y3MDobCWgpipRh+Wi43UsvUwStRyJA/TsT14AXKOxfqKB8OhAFEGWi0lEIahGnNURobH49H9oTyzRUtF74unCruwNqWxysJ+INllzhwRGEmQ4u/Wnu6oYcwjU9OxghXX1NkR9hY8UDhDqPY53IXotiGEvYPjKD076O3G5gbKZXkLULYcS/Mrsbq4Gus8tla3IEoIeV8BEmwoSvmYuQ4QNmvpeRyua6UuY+bhGT4Li8tRWW14SeFZlclKbIK0noIlLRUIRyVvnwIrZxQ6KgupNzvKYjnvsX6GvNIqYr/zPRW8n+Z6ugplVqWT+5xonusU0oq9Zq0k+kI5ON7n7n3ur9KTyE0+9O9UVjy8tolUVosoIPxREBXKXWKSliR47sFzhYd/Syv+qOz8jLRoWCm9HIw9x8/n0vuQFkBBn4aPUnAxjlwTrFPXyev6uhYBN881SoHFa7pjBS/e0seRMikWuFDcfs7fjko6sXLJv52hXg/zGjzV2Y67Pl8EeIw/mYjVhfWoKq1Jj8f64kbuu0L+YHsLgcfaA2Z3Ae3HEIAHW7sogoPYQiGqFMxpMvSRh2WBKG1UZLn27h4UyF56uqiDSC9WsbT5PB9/+FUopFxP/kuPBg/f0zOgID1a70IgSTeF8D+yLC3R9DruYXqEWGt7I7gvekNU7sqS0ZERX4qrly7HxfPno6erMxV6pzkkABLPVVLYC160ZP1RkDmWXYTqLnLCNZE3PdJAOrM3ybol/ty7ta0l2ltbsopN76XfM/xj6/1eeNowrqp2ExAkKHLM6TXBhFXW+HxqepL93kNG1KQy1SrX8LJPkB5bk/iVWdsAECv9rOprbERWsr4e29DY2JTKzBb3LqjVOK6Fa+ZMDE3nXiSfuHb8zU9aqczZh0cZHPFUbo6fge8bn1vjZQp6HoV8KnhChZR5ItzDBFXlhPKCHSs8HLBJlqPyzx8Va2EQ/NHjoaz4w2/u6e8/8KR0Dr8r/4v7FfyarzNGacT5FNcrXvvHIMfnXrEwOApl5+f9OaIlX/P7fi+BievAj6/lZ7luei9dF35SJvDje1bRCfiSX/l8ehwkNr5z9ON9lGNev7h28X1pXH1ks0xBm4AvvQCGtbiXXg/liHJR2tpcXwE8b7CfNq4sTf1oSKUOmvG3EQP32ZyjffTNOvy7sbYVdTUN0dLUmvw/Nz2dYKecezTV8x1AxZULF3hcjF6Mb6suL1+4FA21DfHJR5/ET//hF+nRb2xoYU3LUk5b6ms1jHrInkgeg5HNyirKAIeC2iIcY3dv9109qCGnk8A18L1iDQsw4fzcpWKN+AxrIIBMA4YPuM7Kh4Lu2P/nn/XH9fQzCaCf76u/7TemAasXx2RmAAhAZOIIhHS8NXi+L1GjF5D5q0HzS/OLuXguZg6IW8n8upnr6qoTlGQZLVaLiFKikNAksD1zQbgxZM/kimturG9mk6+J8YmMt8q8T0WUfGMHZhWVi9xdFMHBwGB/EpMVC7Ozs/HRR5+mR+bSxfNx9eqVmJiczGQdgZLWQGO1lTQVoFpj0050m5UtxlEKYq1BWRtT28a63EDBL2NVVlfWQWAeqIegTsNONxwLNDzPuA5jcHAgautAqApkJEZmY7sRPEwW1ELZQvgtLC/FBOtV2dQSHQP9MTo9FSuba7GDUvUo+xPc38QhE5H0wOh6Lz9RFieQ2SWHWBTHSjNptWSXDYVQDyHUUpSQlTObS6uxOD2HJbyV6HgHBjGMpRAWAEk1VhDUQPB6ILaxmM2t0a2sZFN4Zr22D8YD1eR8UpGofPmOO5WxT8AAC5JzTQXk5kiszNe9zY64EK4JnD6X8Nw3Sc2/VfoSs4oXWFDcR3TsfU3M9DqlJ5MIE8i6roxHhbWza04SgABikykkjBQWzx9c/Q/CRqoxxHeExHkmgXI/BCOErkXsN6RJv5vC0nkocLiBIKi4Dk95zTUohFFBjylweJ6vPSssMIW8ayaS9/VdLHLX3r8FRypCrUHvJTDRCrDJlmArQwjuFwyoZaUa0ts4NjIRMxMzKJPyaGvqwJIqT09IHbRsAGYLgF1RjgUmEGJedk08BhjcQnnmCa+sofexM6v0Pj03HYur85DxYZRV6Mo/jkVcCH8/6/gVECrTI8HsWmvhHAmMfP35j2sjWFKQG7dOb9Hza8inXte9PPJ4Gc7KC+b19RzC23tm3h//QyM6vYrmYdlt2PWQxvKO/C/LopEnVsUsAxikFT2iGiYKRvfH+LUdi7sxRDzW3HXPZmrw4cHhfoIGx5JgFFqu5j29JR///ncAt/04d+5M7qF0odFjHopDTk+OFiFzMBQ0OTmR3hWT311f1y8BKXOYn2ONGbfVdpYV21pAb1GDB2YyEZPr5b8EKSoJ5Js5ZLrmExQyF9fO8KfeDwcgH2R8nbFAcjlXaTzDjr6WL8HrWLGNyLIDLGzXT9pPWctnBTwaT4Yb84BGryuf8Fy5k2WUPueCniOlginCpEUyZfGj4VaZ6+Paek/3r9jvQgmVpOeFsfEZ1zl5gIdz8uFrgodU8iovx8H3jsCFnjJeys8WSjAn/Py3/K4yK6zoYhzSZ0F3PvderoePvLbrxns5BvbP53kPRyk9I2f0kh7R7vMvFt9hrIas8vXD41l4sYJBmmCO+2YYmOv62WIc6sHdwotnyHBnEz3J/kNLylZBs/ziwzyyro5OQMTl6O7sATRX5dqsLq3FwtwSK8hneTRa1u5oGfelC+eiRh4A1O5w3dHhkRh6+Dg+fO/DGB+dAMDUc10ToAXeej4YU86jNLsLm0RvtY0HzboGJpW7BBkiyjkLEAV/7Cu0JOhl9vlewceFjHUfijV2FZ3a05TThn2SLvg52m8/p0442qM/0IBhR8Zy9FkdFgJ99wEA8kcQcu7Sqbe6BzvSdaRL0cE01tcnKJnFGhBsKDiyhDA/AwJCoxqLNKlGAW4/BbutSuSpzCB0N0+lnmgcZpmdXYjhJ6MAkDU+V4Hladx3Pxax3nXpudEmnNUjRDxzorGuNhZmzVxfzyP1ZybHo6+3O7733e/kcf6//+QGlv9K1DXWYvFZo76dlp9WvEBEVCGIUYl66qDurkqEGtqAt/YRJHOJzAQgWvUmku1sS6gwFptswua5C+ejub21KM9kAT2GOK09djX7V/C7rLIqNlmr937/+3jvt7+PppaWmMOS20AoHVfQugY8nrEZFbWNUV5Vlw3Q0m2O4LN7q+77pqbG6GxviyoINxOVAIDmpCisFbw7WGBbPGDrdAMWh8sxHyiAJc45VDAWDzDaQIh7JL8CfQcmkYA8DK8UBWjc0houm+GY0S7K1QUnAeX12DvlPWTNOh1L4tKS0gMgYx6wnoUwKdzuCmd7sEjciAv2HAFbUC/zUjhpOXBL1lyPSXE/BUZBIyYUqrAKN7VCp3D3C2COCDyFB/c9YgwBwS40pWDVy6X7WcCrO/WE19RdzXf1XCg0ZCLv7di8hlJdd7XhBcfg9TIplYsXlqjXgRl5Lt1n3gr7z9UyXGWcXlrPsbBHabGnkGYuvJ/jA2TLcLogFYp7gNsSS9m59ubKZkyNTmLWH0bVyYr0bKzMz8fWCoLH7HYrSLbW49BEaZS4jKrVpBJ1L81PUeDK1B5gt4M1Jtioqa7kvgLs+TjG5xoA0AqfQkYjkFlbcxOKBGR3SwWj4NaWQ5jx4GOpjLW0PSNKYbrPvZ1rHs1eUZz0fLKM9WXfLQNO92wpe8VGu88qf4GOHklf0/0qEaTLnt+6hwUY2U8FIbm8thzr29A3/ItMjtb2Fn4fosA3mGdgWVYD2tYB3obvCgPD49K3dzcAN+z9CVtF77Ae5luovAA61RXJVyoFaccyXc+aMuxysLuHMMdSdP3gs0PmZ7flprr69Iq6X3MzVvEcREd3Z9KZvUvKVJjwgE0cBZXKvoM9Pgu/WzKpEqjEKLr/4CHzOoy+/r5M0LU7smEdjx9wbS2pNuRpebfe41KMJ3lMsCAPZp6GE096Z0NYFD3JWr51ABA7NdsAzgTEIlxQHD1hBY2t76XhzL9y0wAlef4O19jTi8Y9S0+6N4Bj5HqCRz6nlW/irQSgtW94TIOjHNov6IeR8Lp0pHGqkjGEJABSLiRf5U8B+n2knODha+k5dTw+S3rLv/Lh/vhXOYC39Dj3wxgzsX8fntEb/Aw+1htlHobzNZxhGwYWj/EDuPguw0uvkDLAMTne7O7plfmu+ld5oqfkCEAfyRirNg1faogahtne2AVEVrEmeo74og8+q74wf8MbCtzdHWWnssgiDL3RK6sepbGUnZq34OuNje38W/Bnx2lTHh4+fgxg3EI+W70WgJQLMTM/Hf/+L/59jGKkPx55HF/cuR2ffv55jE1NxgxGe1UdAJf10Uhub+uGvhsyjUEPiEdm7KhHGM/W5io640S01lfHU/6ugI9K3Gt05EkmuI1+OMZYq1hLwz9Kzn3orQxdvsu6M52Un8p9gaz6PHU6eyZtuo5HdKPOcE1cD9fR3wUIcx8SVvEZd0cZVOyJhqZgZvTxFI/JAoR09be/1d3fnqjcI/SdiCjZc2Mmxse9TAoUlYRIzgtvs7jPnh5Pi7uqpjoqYPiMMUGMKpGysioGJDJHSPHZra19rIPJmJtbRGDzOd6zZfnK2nq6LbUcLRsUALU2N6eS3QaReojeIsJ5amI8Y4ivvPJynD13Lmaz3O9eLK4sc9+SrFRQoOn61/JSSMs8GVri2lqUtZ4qyIyrrPpgTh6tr+WgIDGvxe6Lcq3eivLKsphfWoxqEOqZi+ejFGLxMKcsw2QtFAI7oFDbtC+a7MqaNLa0M7+l+NnPf569VuoaGxFK9bG0vhEnKqrjBGtSVd8YJ8uxMlCA5mnYfXQVZTM5PxMjU+Op5Or5nvXe1YCwzRQ2urG0NnW7Kph3UpgbOxaVlhlrA9Q8g2EsVSxnL1bWVmJ7zyPU99KTpYvaWLoEohLj/9kKuHAzQ2y8Jihx30FGUIDKVCRbkcpIBpcoBSgS1xFBmWCXVSwwpAxvPo4NpDZYE92QR4oZkmVxUUx8NwWkrynQuI4AVSL3/ULIFUSbVpSCWP7nuUAjv2t8Flr0Y1pb0lPhitZK8ZuFoNSnYQhJBViUN/J95ibg9bqFhSVzKFyNUReWomMQWKhkDB2k94uHytIW9e6/6yAItWOuY8tkLtZBEO+4FHT+llG1Vg9gbu6OAjsWa/MrsTi9APDYy1OHdxAkKwDibcCHXRHnoIO9bctDt2N1eSFBpPtjYqUhTHtc2FBQAepjG2tMBalAqAQgmBi3sbqcoPUpNCJtC04RIancijJWAD80VSgp1sHfjNU+JCqPFBxsmUokc214TSGTLdu5595B0d7b9UkLGt4oDBStfOmpAPrmcTSg9FMZGWZN1cO1j0E/R7JdxMp1gS+MaRe63UYoGp4VLJ0ID6Bc86gHxlYOyBCE2KV2fX0FXqmO2toqQPNetLY2QnvSwkGeeuyBacbDzVsTvFfBG/W19dnLRBe1ssFySi3ODRRPDc8N7+i18JBM2wMsIgP6+/oTpFnOXSY9MpcF5E9dHbwMLe5xH+G3OhHi5PezmFtcSLBhC/pleHEBUCjoqKipjM3dLRQOBhDXaWhqgseKU5j11Flloxe5aJBmwy4J9HjKUA0/k103AACT09NpJHkSt4pNECFfm0wp//hdZXHyA7Qte3kpZZ3AC63Oe4aXBP6sveCQ/ZP2lZe2CpeGPVzQUFyGXqAdFanXVtmnN4LP5nZCT/KyfKNnx/vIq4WXQ77XyCsMJpcpwwbsrcPTGyDYOYnBkl7Cg2N5/73NHWR1ZTSyZ0IJcysgPXhIwwBa40rm6Tm/nCvjY4Q5xiQs7yPFMfYMMzE2pVAOgM9n/pqeV8ZmmwnTBjbXtxM06Fm3KqrkOECWbxXz1QMHfeYaa7DpBQRoeVXGsLVzEBvoky0NSHmeW1qsMDu3kOXpk9NTedCoXtr+gd5o62zLXlmTU1Opx4ZGRqKloyPWAaxjs7OxL78ht0qra6O5oyfqm9vi7MUrsbiMkbK8Fi+/9Fp4FMX0wlwMnBmMd955Oy5eOBvnTw/E1fOn48q5gbhydjB6W5vjVE9nnOrtiU5AeDs01NfRFZ3QTTO6obmpGb1RH8urmzE2PgXPeIAkMpY10CCXUTXgrNSTVgqvmyvr64K4wpOcnmNoQ/3gw/dSrvNZ6cCH8tpiEZvZjQ1NmZxagJC+011vDZ7rTeJTAOk69lwG3Ysyr2GUtGR434oZS9208qxyUdnbmtyQjMRnZr5I0mPstyAiY1eLC8sxMzuT17Ps13ivDYz8rgLUzHYZXNpIQc5v26J7bs0ym+PhbirAl155Nd786tcSsX3y6Y14+GgoPLysQOGgaACRCZdO2oQcXbira55NwYK6QBBNMgb3UAlKeArWbca1j1A95KEF1dPfE2cvnIsz5y/EtggTsOH5FSprk4L2ReZ27PK8nBQIszE9Nx/t7V3R0zeYnUlvfPZZLLEO1nN3dHZyfwQ/ys9s+nKspWoYSyGyx9htl1/JXEXTU1PTua4ybiYWmczGv+wyqsCAeXW3KcAtDc228SkE2Gg22Hi2q2FHT3nj4cMHaXEaF7dlrt4iOJD9PZZoVdclHMvDGCvMBqgo8nkMtxjHRVnL0zxXgSShsY48SeI7WcJYYGYBpMTpQ8+O7C5gM2HZSgVDEkUJqwAGdYMiUTDZFdXXsgKAh0pb977PK1Co3ki68HVdwu5thnCgRYWCvxXe7mMCFK5ZoHQY2O8wRn+b9S54U0DJBP7w1fx+AUIUVDznb++pYNKq1qJ3rblQMqDz9vp+TvrK+3g/xKQAcR8h5YAVWqlb+bLJiVpwx1Emc5PTMTk2niE1E4G34a0NQKauXE/s1RX74guXo6W5PlYWscQBkh4zruLlBgmg7Xyo98kxyugrJnmybwJV466sEmDSo7v3stfGIQOxuZHhAecraHAtDa04W9dTvi9c88/Xj4n6z2v5ofxermUBTNIi5N561+S1FPTe1z332qy3gqmG+/pGcS9Wic97D/9WYeWD76VQY58Ee66pVUeeyWNVW405JVyDmWP0aAmfiFWUvC7ws2dOswYeu3AyT3k2qfSzTz6O27fuIafWM19s6NHjlDVW1OXecx9pU3pTPnjytXzW2NSQ49FLZH8TvXwqjcFTAxmGMZnWEny9tXYkbkNhlJhUzHpofUtjts5WHjl/x97ANfsH+hHwazE9M5PruA4IEuDWY9nWA3ZMkrXs2AR53s7W93qbBa8Z+oR/rMpobWyNOa6xtLjMOA/zXvWNDRh4OyilpZibnU/QIuAUOCrjpFPBonshmDChl+VlvwSarDwb6mecg8Ttjru3PlduOievb9NDQ1h6FvUaaKxktQXjk0FkkZStrgNrpQzRU6Ic81oJEpicwCs9I36BsWQKAE9K5C/mrmHkc3WRsibDVVzHAgm9uvZf8f4aW3qmVXpp0PBPuin4X6qVr/VuKCsK+vUnc6K4t3LBvwURvqWC3QXkLNlEEj415KGHxbkV4Qcf6kfbVRQ5bjYNMx8jiy/g96L3DnITPViU/wvquT//3AMVssay/Hb33r24desWQOUwrr/2ejS0tqenAwGMQXsC0NHL3rZF76nzceHK9Whu74lWgMj0/AK6Zi47BA+Pj3C9St5ripq6imhrb2ad9ZTKm3voksmUCXozXfOiEg69B8C1O/Rx5qyXrLq2IZbWtuLx0GiuZ/bkYVGkC702KQ94FHQi3C5AhZsoPfjbzzt/f+fnWd98ne+48tKa5eTSlmvnGmZOyMPn4ZjTF/sBIt1pXeuqVYhkwiIXEJHPTE7l34ICiVTr2YurkF2MquoawMJajE9Mx9jIZMzPLwIqtngUSaYq/SKJq2jRLIPX1FTFzvZWghCVk4i2shZGa2+LbhBbQ3NjEsnQ8ChWz2JcuHQ5Xn/zq3m65q3bd+KjTz6DOGB+Nk1GsVpDRhGRK+gUfmWVZvIX1nhxMugh961FMBlvXs5zZxS8/l2GsllfXYxz50/F93/0g3j1jTdi4OyZWEJ4ePLq1tYB80exH55k3uYc7CNMdtKNVYtg8uj+X/36/dzYgVOnw06tEyDc2/cfxjob2Tc4EF19fRBafdQ2NERNfR0gAssHQbsDgRyT2SAW18SD3zyXxXXReksvDUxfAmE7F5nZ5FilicQlCLGHh0BKkFLGOu8o5Cz35bNzczMoKRmZe2JBeyaAble9WywxPxKONKNCh0AQvgq54kdX69O0svxI5hK4pjwggkI58xDQFKGNEgitUJB6ByTAJE5+qwAEOSoBhZTz83N6FLyff7t3DsbrZ57FcyZ+PsBk4AQNvKcAPXL1KgB9rrJLBcm83W8F0pFV5uccq/MtSvFy8nzG71vmV4AeH4ncFWh5P8cgIxVMKIMp7I4+K7BRQWcmPHNVKBozN9lsx344ZdVY0KWxMDMX01gaxoDrUSoH7LNleE+hzcHe7vjh99+Jb33jq3Ht6sW4fBGL5sxAnD83GF0dzdHd2YoCrEklbLKkIaKTSG2T4wyXer5EutLZO8GigJnB5rxXNzdYcwS6ipc9cdSpGJhXrgcv5BrkfF03rDvAt4JCCzkPy+NyPleQFoDj+Xf529f9SbrkH7/YF9eMkfBkfbNo26+A8rv5ff4+ergf/uRzxqTy8truY44hBR/AuraGsWD08L4eCz2jCt2RJ0+yDNhDLM3x8P3Lly7Gq6+8Es0tTSnL6hG6en4mZrD0dq0dM2/NsK0H45WkvMiKN+SBD4GSNzU/oKnRRPeD7I5aW1mTSahV8Lc8ric1vZMoJNsZtLS0hAcyeo3Gpib4zlyVvbhz916CHV8z3m8ln/lVdm9WoY+PTzD+2bCKpqWxBWWMDEb5W4lTXlIRVv3tIG9M4N9Anihz5Q/Bht6T5uZm9hAFoncHmbgESEsgAc9JFgIyvcF6QbRGnU+x6s89BXo5oBFflF8FWtlIC1pNAMH70oXhVcPDnuYqkN5lLNJ99gth/7yffKQM8LqGlywLljddX39LF3m+CM9LGJyhZg3f4+y9f3vqOV9mzIXxaxWlZ5kJ/Ob5W71QifLV25Dg9jmgMs9GT2QeDMi6SDPKlGKWyrqCV5Ud+VCXASAyqR76To8sdCog8T1Pdd7ZLqptXBsNKo0pxZ5A1aaO6QGSD/iG8qwMutQzr5c6q8QYmySuEeB39ZCZQ7SFnFeuX7hyKWrRadvoMs+2Wt+B3tnHzd3DuPbqm9HZcwqwVQXNehjqPAb5WJxAhrZ1dXCtubhx67OoqCqN6rrKuHf/Vj7MrXNBV9FrdjzX8Nd5oPfI/keGDXe4j9WcRir00d74/A7r+TSampqTZm2X4ZpaVi/Qkh/Vla6LNJFh8OcgjY/l+uT7rLGy0c/7yJAd6ySw8XXpQy+IwNuckMd3n58d03+uNxNTtVjdOBG4mynjmvAoUyvM0FFJ8GsQs4vOHWHeuujt64/Tp8/FtWvX48qVa3GWv0+fOosFcCoPo/JwKttiW9PfxeLZYfD0mcE4c/ZU/j53/lz09vdnNq8NjTy/Q6Tr9e/eu5+Mdf3lV+P02bNsXCXK/jfxCSDE13UbKfBURoXahLjZ3GycxGv2i9CqNj9C0OQ1dUdLIFpNehIULndu3Y3mxup457vfzCPaq5jXZ4CPTz77MsYm52J0YgZwtcJmbsbs3FICrC02cGJqJom1q7cvK1P+7u9/GqMQigLgzAUTaK9iAc3F45EnaSU2tbQmM5r1Xsl8W+wmycZ4XotWgnFYhYZuXNdDxe3cLJVlv7lGJUCmLvu5iKol+vKqymQKFU0p891BYJSwBloOCpWxseE8zVTm3tnaQAhJRBAJa5GVKPwzlCXRFBUsCiRBgEyrcio+r6VaWDUAkmL701KTWAsBJUFaTbKb4LNQICoor1cAHp+rXPSwFOWeAA3u6XsqAwlZoJHgkXUqiL/wXKUCY2wCVok7wwIoEtWdBO48VEoCCD1CClsZRCDi40ipuZBes1B2zDGZRaYqYtmO3XVQMqVV4XpwfX/7Xgo8/s7fjMlYuiAsy29RLmagK+IUhNzF3OiYhwZmJqbiBHtTxZ4+1YpaW0uLvr6qIr7x1TfiyqWzKBssEx6lx7F0q8ticKALfuqPi+fPxNVL59NT0t/THV3treldsfuongFBg1ajR+hrXap4Da8lsGItpXeVlonb/gg0BYz5t2sic7OeGZpjXu59Eddl/G4O81TAHD0UOgr2AmgAHLwWa3IEOO3R42sqSZ87DgW+++E++t28Bg/fVymYL6Hy11JyrRWG0lye2swQ9HjIx3ZDNuRY11AfHkhX39QAv1ajBLg+V/P4ieOlJwD58Azfr6mrTYBfytocB4wzDAyK2qg2jAzvtHd1RmNzU3qK9Oj6ui73cowYaUMgojzaXNuMU4OnUcKVGVaWJqCMFNJOwqoeT+J2foLtBowAlZHt5KW3Tu7jWk4AOASrzc0AFr6r9S0gGUCObmEgHewdxu8++G2GjlpQUIbyrEaxotA1WV5bx9CoKtYR2hPkeIyDHaZVNIab5rGYFfz9fb2ZuP/k4eM8obu1tRm5V5n0IO26D9Kx+6sLHY2U/Otr5soVoZcSZCcGF/xjB9qaimoAw9MMHwpIbJ9gUryyQNpxTu6he6638iiXzP1Hkz/fc3iVcRsCFXgIHIxfWL6qR0RD0Ryd04OnclyqPuWgzessjKgElAmilfl6Y7xOln7yWeckvRR8n8/8EHfMF/ORM+d9AYMge3l5BaW9kWPdhWYz5wpaVGEaLpR3PNRNetSoLqsoSz3ylGsZjtEbaw5QcW3mBk+kXGFMB88AsKurCX71LkkX0rsdlDs7Mf5Zy3XAsxUuhnIqALoDg2cYcxkG8jr6pTghfXp6MnvmeBDdwsIMY93mGgfs9RR7XQI9NUGX0wCV4awY8+wz5ZghPM/LGhmbiN/85gOuWwLvFCGY5uY2dNYvY3Z+KfWmxSLZfgPaLs5aU4Y8P7yRf9KFIEqvkV3Ss3SZdeSi6cX0ffdaY0W6FJz7W1AqAGGBGH/hsXp0dzge33sOQvrOdL81AAjxAj5028l0ZnPrwaipAvGzKQsLKF+sGlFxR3tHfO3r38gQiWVI+/tFroJH6Hv67uTkTB7BPwO69zEPipuZmYlFhO7G5hqEygIh4OvrawEx3YnAjJEpuBQmTvT2ndsw8HxcvnI1rqDMb9+9G//7X/5V3LpzF1pWgYA4GZcbX1Fl6KImrX8na7jHdu0qR5sfFTFW4/QoEhZUYWBowtDSk6FHSbx/9mffjxevv5DIdgNU+PDJeKxs7MYqgEOvx9radkxMsMkjY3Hn/gPGdze+vH03fvXu+/x9J4aGhwEgEyj98USfl65ciTPnzsbAqVPp0bjxxefxZGQ43bgMHqBQmu3RRYoKyzzqH2KxvMuQjYjXJDffW2YOEqtAxudaAyewVBTGft9mRv4+yTx9mCybLuGyk7G8OJ+x8bbmehgb4oLgdXuqZK0a0KK02gaWZH0K5sx9YIwqFj0K8NTzv5/nDKTC5UVeYygpxAQnmfXPc4Gr102Phg+uVXxOBa6iE+x4Xa2YwtNiLN/90oWYSdC8rnRP4AJjyNiCFAWD4EwhXFjzBaN4Ay2j9I6gVLUaHVMCLu7vdRRKChfBl7TuGI6AVVri+TC5Sm+HwzUMljomv6tgzbgmvw25aMEp1A25mEvg/J2r9KUn5NnOYawsrMTS7JJ5lpkcXYbQ3IWPDrQyEDLNKNMLZwdjY2Uh3nv3F/HuL9+Nm599EqvL0yiiymhl3ypKT8bS/CzTOkSo1Of9zWfwXpaWLy8t59/yrLzl/plc7hoxijxfRU+mrn6V51GTMgGECbiuT64n65yeHebmnipSVSRpDbNerlN+j78VNL7uevlc5aLVq3LjJhlCNHtfF3BJqe7pwnPlfeQxaViw4T/3LhOe3RO+4XiOQK8CqwKgZt8XgTfmMUJ7Cx5F2TH+smrALODC840qazFM4JHNfQQ6jxTujOM4fPCMMR15Sj3RdX1zA4W+Cn+v5WnZCytLedii8XnDq66RRpZeSXuceLaQORIC3032T6W8kJbtRjQCfLIBGbSl/NEdb9j58dAQcmMtwZPKqwn51AyIWlrUkMEgYB+lIQFDFzLViqknj5/EZ59+GpcvXIw+jDhBi8Cgp6sbhbQVk3MzuUYCjiYUjPkPelBM/DdnwWsYNjoDYDKfxYZsnpBthVUXBp7eBRWDPGqL9CxdZ711qfqa+++1lf0CXUND5tXYPbYMEGG1zz7r1NHWFmdOn0nwZt6YlUGXLl1Og2hyctpd5Bq2C4CR2F9DFtlfiOcCZXOXzMtJ0MM9PJDQ3ybW6hWShw7gq1UUqla381pk3TQ+9YDbb0p+VV8JYkwoTg8gqyP9aoxI68qHQibAv4zT59Ksck7F7zgNOaloBYu8kzIoART8rzLO1IHdormheXbmdRjKM5Tv/bL6CBlUWo7ZgVxXVsiH5jMZtlJuKLsK2YlxzJpp4AujtrlWBbTjWVbqUlv/WwU6AWicZt/mp6dSTlZx7eWlOcDoHGu2xnW20cONGPbt6KSRpMPrL13n+5UJ1jQEpFFBFVIypqZnY3llI06dvZinvW+g0x4Pjcd/+sv/HK1tndCtp9Hbot4cIHm7GKvgQ/nqWtl4z31w7TS4NOytrLLaTfr2IY84X5PXs0KT77vvxcnLBUhz3wAgf8wJ6T3d9VbPqc4U/FpIWp0KGM9HMB5p1raEPjcLYfDe22+/E29+5atMaDXee/+DuHvvQQ5ONKnQkaANexh6aQbJW35k62WJwnwBa+ztZ2BJneGYPDFzbydamkXpum7Ksf5OFzFXJrjI5gwMDMZJmPveg0d55LfCygmJ9OzWqpBQAKxjtUgcEooK1hBF0Xq5OjfWrHybFqkPVxaX4y5AZwvL4c///F/Giy+9gEXUyFRPxE9+/stoaG5HfpbGKBbsGsg8rTy+KEO4uXnaK9cxnJBzB1HrCjWe7WaY16Ky9manz57JHghTENSTJ0PR0tYCkVSCdNlUBGp3f08qCXM3JCatv3LWwmRIBba5JBK6OSquwyYAapP5Zftm5l0CMk/PCArxeGkl6wqhKKoQoA8f3I3ujtZoRfhlC1/AWcZfAQfGYhWEuiHz7AfmZgzU2KYgQ7ecloLzkHGTeSFoHxKSSkLGcj18bgMqLS9PGva5meRWb2RGOT8CFBlUF7RWk54fv681n5awgkfrGeWiS9sfFZwCRGJXgShQdHkrSNObIoji/nqStDQUgn4mR8kc9fIISrwO5Mv+6Xq1QU+RXCfy9/sKE8fs37pO9YwceWYKIOYasKqprAVPCGcsQeOigjiVtlZj5k6wTrbq39/cj9nJ2djEymqADmuwJLVoV6DFEhjZvIY6gOSp/u4YHxmNLz839Acwaa6Nd97+erRDJ1aG/e3f/E3857/6L/H5zRsxPjaV61aDpZx5W1xD2lbBqnAEbIIo/xZkGI82mbGruyv5koVJq0Uag3r4ZwUU8+G5rnU9WnpCEmTmnHS7+qeA87klo0XL3z5cQ4WcikHgkGskrfB1adYKOhWRVqYAxL3MsIfrlNfTMs7VTwXufmlZ+pp8xPDSSyv4zjwoeVtg6k1OYkxAqwIFPYy73HQLBbLPW0/Z6GOANxYjPyOvek3j8DkO7nvce/GnCtLTR602eYQxMQMIGRnH+kThy+dLABSFswdEMvjo6OrM5MIWFLFHnyuPlG2GxOxVoodqaOhJrCPUr127lsn0eqcWeL0UsFQDr5rbUM0eqTA8qVvvneEkkxUFNPZNkf7SomZuRfhoL/M/rKTT4DPnyJOLqyqrYxGDzfXc3tgGMHVkabGHdiq3bWcvN3Uik5TPqXChPyt98hRuaN7QT1aO8LDBmgtjXye7zUrPjjX3Gl726PcL58/FF198GTdv3GAOW7l2hvPNVTG0kRsHXShL9OzaqEt5olLTmyFtJR8KTPhcgnrus7FqiLEK/dGc8zJhVJlrfqGh7fq6hmy5ICDR49PV0ZWhfsumbT4nABHUKRuULcoK/7ZwwnkbknAvPZzQe8vzykvBgEN2jiegK70YghFByNZOkbvoXm0ir31NQ0aPiDl3ft6qMffryKCyR4fXMrzuZ5y3/CXwc5+82TYKvQK5t7FmvxGTgY9liHV2dgq9tI4M2YqaCuYf++zjBLJkFFmDXt5ei6b6GkBoffJMFXxdB/BUdum5M6lWAF3wqV4N+ekEawGgbmBdqxtijvX7j//7/xF9A6eits6Q47MExlbsODwbfrp+mRsHb7gW6jnBn91jrSo0SV6DO/dU+Q1P+8juvayr3maNDdfFvXat0yzi95P7/6hZ2eCFvrcGLvSlMBWIuDj+87cgwHjhExjK5iqvvvJqItMPPvgt1sNCDPQPxCsvvZJtlz3fZWCgH+Lvy1BOxoMgNk9QVZCbDOZC6TZqb2+PlpbmdE3JfLqSNwEmKk4VpERhKd2lS5fi5ZdejjN2Te3oTMtrCnToGNRoxWaauc1iYQ3VN9Qxhz2uARqGmVREzdxD155zamlqTiY14dYE0HkQ95/+yZ/GufPno7a+KvNDbty6FV/evRf3H43G1RdfjgsXLxZWExaSCsskRi6dwjObX0HIxxHALr7C3/4RxukHsULczfmFuQyNZHgLkOBZJaOjT6Iaq03gUVLq+QAoJQSNiWwCCXuPrIOiPd+lsqY6D6TS2yHzqTg8Kj9LhhFongXzlN/HeG6Yx2RX3baK9jKE7HHWZmToUXQjMOsY18jjR+kCrYFRXSHXw9/GuA8tyUV5WpplwxtLdAulwoR5uJ6ut0JciyldsJpyEheC2P0QmMh47uVJnqenwr1AeVkHL40d9bjgJnxPBVh4QfQkSCsqTwGmqgNyQLlpnRegRGQvIBRtCzqkg8JlX7RIdgwC3AxNICwUPHq9FPAJbnifFcvwD3+m8rC6onATAq50sDpd7q+ST+uctTj6JzhRuHgfvR96nBRyClB7N6jELbHe3dqNsSfj8QyNaD8Jhb2AdxVQbaWSc7eapLe7M168djU8tfny5TNxerA7k1N7e7B8EXqunZbu+OgkgnePeZWm8J3G2myEnhUKAl/d0iptQbFgwDUzrGBOiEnjntdi7wD5WsHg2rrOLkIKXufEPwGIQMrycPdbS1mh4bolzfOeSsHPH/0WAAnqBDTSxlG/GK9deC0FKgWwcN3cK5aJJSjAoZ/T8+CeCADtE5IGEcLLPTN3g5ugF+V16ILXvJbz8N5+31h3NkvkISDlplFuyBbFmIZUzkNvmZULikIBCbvthfiOHhStx3rk02nkQTugzZLbGmSKnknzv0YBJtV11QmUlpYXUa6e5eF5McU5N4IDlRA3SuVvjlf2OQHIKG/sqFnNfVQ40pZrp0c4lZ0KhL2SkBT6za3IR67nAZ3e0x/Dsq5RWqbIEWlK5SvIsO28VnRrS3usoixGAbWL0IkKUWMyQ+zQkYnOgg9Lv+09I6jQg6ABoOG2An3qxRPYrjJmlYc0oLI7Dh8Y7rEK6zwgZHJiMsYnJ5HhdWFyr+58FdBR1aF7k0oK2VGZgOK5h417CUT1gkgINubbtYEkOkjw6+fMvWFj+Cy0wx6t64Hh/VKMLJY3PUTKIL3o9eiVvt6+HKtN4xKASCd8UZqX8qRJPcvqEA0j9ZGNA9m81FXuk8DBveWy/ByiyC25tt+LYboq5lieesbPVemFRj5D9jws+T+ZClzZXwJIO/L2suUp89L7w7zVRRphyrNM/Of+Gf5Dh7jnGgNb2+uAMmXtwR8q5FATCf462poxTlqjEp7eZI3WN7YyvGKekGtmtaB/m9djM0zLho1S7O4xlhPlUQOIG5uYiWlA68jIeOYw6j1JXQ+wyvN4jj/N8J4n8G6hh0xwl2OSV1l7QZyGqfsikJN+dSSY6yENqgOUJRkSZ7OUH65pyhn23d/mhAzde+4Jae9rfatroJ1FKy4uIMgYt4IXAvGfDGTylm7I27dvp8AT3Xf39OZgHt1/GB9/9HG8//4H8cnHn8TnX9wEJX+ej8+/+CI+/vj38dvf/i4+/fTj/L6Puyh6XU7rMJmldwd7tmMulJQbNj8/lydctra2RWdXVzQhHCyZM6tYQOBkRFg2MzPG64aL5kvZWD0fKjo3spa/zXOxaczSghYBygPLcHpiKr73ne/HC1eupsIydPD/+g//IRpR1j/6kz+LT27cjsWVlXjptVeyX4gCYh7L6CiPIUu1vNY2TAoq1E0pg5vNbyfI7r6e9AgMPRmKD977ID766HMUS0ecPX8m3bj37txO5ajL38z8PTbR9sE1DbVZGaN1Z1xWKtXaP0rsNEyTSaoo3BOMuzQ9IBVxjHnrjCwvr2Z/EFhc2/4otTDFAUrqBGPu6WyPlbmFtMI3UV5SUZ5fwh7ubIFUoYHMmg4s0EM5UTUELfAZAYIE6Jz9HC/m2CGAYoxyG28kkJUI830EAQSqmz+ZUsLlPQEiT3KPBI2ym+ufL0PoAhAt33Sp+iI/KswjQs58jufWoV47iV3g5Y/CPN34XNQDCR2xY5PZDc3k+UZ8V3pRAaj0HGfxGZQSz/2+901kj4KSzhQgjkFG1GqQL+yAqQVXUVaZAtSTmU0S9UBDhcDTnae8x/7AqHosPOxQXlLwC9C0TF995eW4CH0pvFQCJuwJ0L2fykPvnedGvP7aa3z2Razxtmhr70Dwwg/LWGcIefvCWEKZk+S/IrnyZCr+ubk5AHZdeuMUEOJJ6SSTmVVQ7o3fYXEtr/VHcFnMv3hw5fSYFf18UGK8lu/7N99zP3y4Qa6M4DyBDvSlwrBDY4bwpCF+BDN+rwBLRaJfYW2xH9KUq8teJGjks7p2PWzLMbruUoSgz2d6n8x1sXW6NGCJuJ85Ao5CZ0gtydRvCJzQSDknJpB0dMD8BffmWpyEt7YZhzkkx5iTcf8aDBlD0oJew8xPhp9kR1VBr31gdL2bq1JrE0f23x4+hp5teZDNytjHLGHn2g5EkKwic3EEkbr7jzxwekgN/Si8BSCWTc8vLcSjRw+jFOWvR1XAITBYRT5t8H3D3eYgSa+C+aWl5VheWIp5xnrA85amJmQigIz9smT/pPfVG8dzK4us6rIdgp45ebOluTXnZnm1xqC5Hyp2x+78W1ub0oNtvsvs3Gyu5ZEr3jyHfozTluY25neM8dnIDdkCfao33EP5y5CVVT+GfvQuqlt08TfU1HPN+fyOdKNS1ZsieBRQmoDrIYWGL7xOW2tr0t4GCtgwvmERQap5EdKXOT7SoKEUP69nULoUJB0ltWosCzTkc6+VYANZfhJgIegwV8iQoN2kreyzVF0AUllZhu4BuCKzvYby5QiIWKZuc089H+6tlWTShakBztkK04NdOBSGNHFbGWyFYyps7iM9NTbVY2CZWF2bBR2uH9wF7dtafh/aAZhJ1/CAr3s0ijjBI1bMw/Da0peHYOqRXNsA/O4LwjDmMcAHBk6nd9Qcpcr03Jg7t8tY4TDoTjClXspqSV5zzGIDD44U8Cnj5E0NUcepIaFc0PBLQ5XrKYNShrsJ/H0EZvSEDD94fnZMz5nut/rP9iYh+NDVIpP7I5GKdB7cux+2ic6jsSsq48KFC+ku/OJzAMZvP4zhIZuvbKSbsb2jNdrb21KQ+tDzIUIyPGNdu/FRBZC9NoybjptHMTIUyxIelqRIW4vGCpvR4VE+iyCBuTzTZg4F+umnn2VZoshVYhGAuOlaugID5Ela4gqwLOmD2IzDqvxcbBXBnVu343vvfDsuXbqIcEVYQwA/ffcXMbMwj1AqB+ysRu9gf1TBsMYL9YAMI3hGhodSMSisdWEbqpAwVEpZPoZla8z+9ddfzzhZIkPW68bNm3nI1Usvv5DJayrBocePYmxyLJawVmzEpIvSxFJdzgIO0T2TB6QhpLinRKqyUDj6OY/Yz3p7iMLEOxNUFcKOV+GrxWXDKhvS1CC8KspL4t2f/TRevX4tvv32W3FqoD/ampuLTqust+E3Y7JcMO8lEZlkmUpHQS5RsW+FsrIfQBEeSabhoZCViQUTImM9WoKcBDrMw5CLtKXwVFCqRKQvH77vPdKpopKX+HjNx5FXxPs4Jh8Kk3SBcx1BiII2UTokXnhNUIwwjQSvENEdmnkgChAuK7PpbXNf/Y7Z+godaa3IHSluL12ksuSJv9WY/tZSSwZj/7XmtCRlUD0I1v1/CV+oDMtPVMTW2naee7QEgBZcw9eAQO6DYDo9OBjXrl7Bem2KleUl9mA98wuOAPVRe33zsOzZ4hEDlotbjr4KXSwuriFYNrOfTOZoMBfX6mjNXJcplIQW1uCpwQQnCmPDGYWFUngUpLdyQUSuBgpFcMC/XE/3HsLLbpvslfvgv6PPep1cD+bu3tkYS3Dib63RdMsCSlw3/iwADmvnT7GfjIHfORav7drzXrHm+bGkN5MzVUwHAHPfSze+VpvvSxPM3/safz6i16zqQOD6noJQmlGZpUeHz+pRW1kByKHAsuQSHlYuSf+GV3XJ68kxDGIzRuWMlqIGkTS7DdA3lFJUoJUmCPVen37yCQp6NgGc9/Kz0qQdXtdWl3gsozxbkF1Fd1cVpbk5elMEJPKWiYyGlru6O1OpCtJefe3l/F5bU0tcv/5iKjTpz+R6AV6W+3JPPSNZPsq1101uZF662g2b2168zLEwt0vI8TOnT0V/b2/08RCAz82bwzeXe2leiIaAijsVMSDDtvUtWOOGpKZnp2OF67t2GrAmK7qmeqDa2zujt7cPUNKZcnn4yZNcX6/pDh/tl+ft2OPHcapEpePtzMFbZwwaDWW5Z54gnIUIsLmhLa+pDlDBSwXSkvzc1dMdFju411YkeZ6KXgdBlfybBMNDGaVCtcldcXSEIQM9Myhc9smPGmYp5EoBVEwV0Kut4avhWAMwSTmDXDGJneXO53rGjjypGhbmfyjb3E9zKgzj1tXWsU4ocz0/nv+lMcGc5FGT75XpAlL7i6jojQSoExfmlmNjdZvrShOVAKVKsyWSVu03o0zMTuS8uL2r17iohpGHrYZpaMDAYd3v33+YwLIFo0agrDHo/Hd3N3Ot9MbA0tBn5LomHbDP8rl0plfKbrwaNsVnMB7gX/WD8kd+0xOmkZN6I5+79gVfA0Bi+OFzENJ7ukhMdaO0ikU+h2xcOTetB1Q8AxnNTU1GI6DjVF93VLJAU4CGm7//fcyNjkZrXUV0tdRjcZdEY11V9HS3R2dHW3T5gIEsuzV22tnXGxVcw6YrlXWN0dLeHeu7BzE2NRtrWHTzc0sIAwTq5g5Cez5Kj5VGXVVNIuNqFtpDm+58eStufnYjBYwL7iQFGQIQx1yhwnET0YAiVStMROgezpdH/rMgk9Nj8aMf/yBee/1lkKkVGofx5a0vYhni6Bo4F42NbTGPFZGxTCwsiWh3dwuwNBIzEISCpXAbmhTF94/ZXttyZDdwF5DRF+fOnk8C0PKypfPtL++gPBAYCNELZ88ms46NjMT0+FhayR5YtIrg2N3aiAqARR2ftYqlotyyr7IUQpvM4SnCwxbwxsNNuLN1fMbcuY9uTF33ZTBOEdKyFT7PIXRII0Hjzc8+Anj1R383oGx3MSqO78ZAZ3N0N9fHuZ6euHzmbHSgsEyUOiaShzEsxbMTkx0EK0qrMBkhJq5fVlKRhChxqezTkmFcChfjhebHCEr8kehU/AIBXeuoqueKQIu08MS43qh8GL80hUVa0Soo3lPZKchde4W5TJ4VIYJMwIMWjd05j8PpPhQIfDsFiIAlrUwAon/7mvdV2Ptcga8ATSsJpVIAE5VGWdjmX6vZckCunMJVJWfIy0l5jLY5Bs7FGKyAbugRgBoQW4K18mwLpYdA3UD4Q2bwDoqefROEVDP2bgS01QUMONuEDyGonwwPxxdf3Irbt+7GyMhozExNR08XCkJzPQQ/uoLrEVh7cRdBolWzhmIwpl1fX5cVX8gY6NJb7QFC5qK+EYHnScqsvQDa9ZNWdAH7eMY1FHACBHvMlFdUQ7/sP3LFsyhcf3lNgaYFVDSkMpegADrSsO+jMvIhjTw7NH8AXtlh/XnYqM3r62HT/c4z5sL3XCcsNoWm12KH2WfpRnDjfj8HPgxCT4HHKLDJzJv9fv7bYwYESdKfIEvwoyfGfXH/dMW7fHvQHyKuuCa8uA6fP93ajnJefAZ4P8E6VCNXXDuIFR7zBG7kCzRxyJruPN3lAR0hTJ9yT40D76m3RSBgE7OVReTY6loKdRWRXtZalIl0OT9nfhkApL0lFZmWskaQhhQfTgUo5DcfYANwY9LyKeTJ5598nMDh4e078dnvfpfezLWlJWjtYbR3tkVZVTnGy35UA5SYXOaL7UOjJ50La7y9fRCbWM7KVj06LR3NjKE1Prv5RXz024+5H8Ybt/f01vPIJz18QxiWaxtr0YTsrmlqjhLAb5lnnnR1ZUVfU2tb9pbY2tUgwPpl7QQI0ujc7CJG2yhyoARw05P6QF/Tw4d3sdJXmW8d/M5L7I1yS7CfckT+ZB20qJWnAjHlgMnoSSvsmwUJtoTQI2y/pVKAkbQqfx5CS55gvoMxO3jqLOCuJo0/9YWVUHoxCtnzHLSi46TJBDHcV7lgWCUrPRivIFfwp/zSiJXmNfSUF74m6NBLre5UwQpkBH7ewx5IfmCVvTTsJw1KK9WG4JmPrRSU3wcIa/OcnKshJw+is6JF2eNBqjOTc9HVbsv32jTKDZ9XVNRk3oeJvx5gt8cenDxZEfW1AAz4DxZlfU24Ve4xp1J0APrUI0sq4G15zf2x+WhTk16t5aTzrIhjjs5Lz/j66gZGt/Ou4LN6P9xrZD8GkYneylg9T65LerhyL5ljdQ00VBS0FN5SeCTXRpBmYv/J7BPyh5yQvrN6Qrq5CFshp3thCCIPSIKxjVGtYsWdxnLe3tiIT37725gcHYlWrIFL588CNloYYEkCAN1HZut6uqVxTD0VWcrEpghAVDKLENAKCsvuck8BFlohWpDGIqsgdBNJhXaWXNklr4JxtIPWHj18FO+/916idEvfmF1093anNaCLULkhslPxiVhFyeBtCHIzTPCZmhpncSrixz/6YVy4eC7sVbK5vRm/+fW7KbDqWjpjkUV/aHMjdtESOl2thhe+/OKL9J7ozTEJahHhVZy3AIMjxJTSumSrqlEsIPHTp88qtdmcIlF1YnyKjdOVOx9nz5yJ1qbWMAN8YnS8sEzYRHYwJifGYnx8JPNjqhFexpi1QCRgFaCJqMtmMLMvIl/2W/2VirSwIjxoUIXAYui2gwBsR+/ilIPQ93bXAJbHo6sVa/oEyuPYflRxa0M1taxjXXpuyqONve3v7s7eDIIQk9MMaUlolmWZOHaEjq2Y0mXq2ij4tHwruZaWhsrAGGsmlGpRMA5d2gocoQVvs0MO9Tnxs3cKk8zD4C+5QavXz8v1KiM9FZKp986F51GUE/uRIvSi1aL1J+BIq5l9co1S0PFl18kQjglsMpCf033pj5/lxkX4AfBrAyiBkaCXBc15SC8pb/kp5zPGw83O78RaqQb0ffLxp9nroTzKUBjL2QFSwW4s3tM3rVwR6K2sLCF4D2IUfvrgww/i3r17Gb5bXl5CqD+FprbzEMf2ju4UsCwQQg1riP2YmV2IFQCu4OMk19I63MGq05rVLew6lVUgeKD/IyWny904uC5itYBjsR+FTdP0MOwCbHSxKtjaUDLORW+foEPAqbIwCdeqMkuA84h/FICeCoGqsf9nCCqPQF9ZWE5wbqfPp3zHe1iCatjEqgd5PE9X9TooEvk422ezpu5R0g/jExwmrSG4tMgzzMQeqFDkAWlK69+8qfQAcQGFo9BAqIP8zy6mdmLVnW7uwzwW8uzkZJzkw7XsX3VJedRw/1KuU6WSkXdLAV3wvvlgVcgyc20MFSnLXAe9R+le53cF62Wlx9XLV+PaC9fiG1/9erz5+htJi9MYcHoXlA/mZ2gkVfFZQaBA2vHIxOZ4CLjt5WEVi55DQyUCor/6j38VfT1dyIqy2Fxai7rq6ry2IGyTfbec+ISePPa9G2OiFeCgB8H1M0lUL5RrXOTzRHRiKJZAGx9+8DtobTVefeU12Suv2QBgbUXuNDTVxYNHD2IU48uWANV19el5lV+VsZ4FNImxuMdeZKgMkMDtkDEiVxXgdnp7DU22tTTFoJ5ljL5H9+9nUUNvd1+69ZOeNteLBFl1zZrJpSeyaknPkDK0sRkQxO8sY+W6VjEp2yr4vh5ClZ8hB+WJdNpQjyziNXtKmUOmnjCEraJH2TAHQDg8c8C9Cy+I4AbAW2KIEbpBjhiCyBCLRg77ljTIe+Zx2DBQEetnfF2687wdCwv8ruBUb5+yTsPTggkXuAYAogxRRkqXCZS5r59T/mks6ck2d9K9EsTNzywkKFHm2tDOfWxBNxn2M6Sl/Bd0yQueucZ2ACrW8zrqACvTEHfejN9WGHoeU03m8+gt6xAgOl/+OahDHkVoryRpuobPptHP+vNBZDyGp+vF/ARrCbx8h/tKv+ZyqSOVt9KU/VVcY8Gk0l6cId0+uT8aQ39ITD3X+1bv6U6Ix/4OxnKwqJl89mngJpm4x+AV2rduf5nd3pogijMg5qaWZj7/NIWpmeYtba3RjPCSaKT2VCUMJHvnez0W1uZjjk53WkNjc3oXKvis3QDtKaKAzrMqmJQCy0369LPP4pe/+lXRg4PJ6OEQYc3OzoHW13PT3EStMRHrM6wCk/52t21drYX3NJpqa+O73/lWnBoYTOVo058FxjU6ORVvfv1bebrtFNera6yP/oG+FP4SjaXJ5q6Ils+cORuvvPRyuhg9kdPSSK17x1haDlNUVWTlS4vWLVQqMQoYTAKy6kVX5sDgINc5k5bT3Tt30z1ZgeAzV0DAZgM43amPHjzIBFwbHIlWJVzvo+vWpKqaGhQZStR1MPu8qNQwv6FQ0hkmgiFl6GdYdBjCcfzpDjh5P3oAji21VXEM6sz8BK5bhhDRha8ih5QQxBEtjY0pED3PR8tuEQBoWEEvgkre+8sUggbjkiorLQyFtHQk0R4180muZd9VMAopXY4eHqXST8s3UQQf4lcpqFxA6Xz98fp5j/wpgInXKWKPBWP5mla6SkuLRsGbykp60ALm80ePox+/c3Qtv1OAEuOqfq8I9+hZcL0VWibAyqyudYYgWGOrs1TCWgwq5ca6RgDz49hYWc9wzC7W5zqgssg7wSqpKMMK9rDBEuh7Kxsx2bxIZh08fSreePPNTBZzLaRTdHjMzi3m+REed/D4yWjc/PJWlpEyeIDIWiZy2mNHJWkjp0P20CqKrd3t+Gf/7J/Hn/7ox/HGa6/Fa6+8El959Y14+cXrcfXKlcxdunrxUrxw+Upcu3o1y0BXoPfRoSFo4zCqUczmhdXWNrD/Bxku1ct2AqZeQxnOTc8lIFmYmcdy3yjyEKZnYxNDQ++ASv0QgSYtmXxsjkSCns3t8CwXecDwq03RUoixJxWsj9anFpX7kh4WHpmT4OrzmvujsPM3S5D7frSvf3D9Sku8JN8oRBV+Clnbk2+srsUS6ycQaNBiAxxZyWJjMpNR04BB9rmelvvbYVKQlxavyo61SKMNGpmZnI4J5JJVdxmagddnpqeTB14HiDS3tMTI8HAmp2odun4JtpifYWP5fmEengLMKwcs+c7WCDw0xHSVG6rTHe93B/sHE+QLjkxkt/WBIFRPZIacWRfj/FYb6kk0z8OFMNfI6jWoGmBqkif7iRK+wP5nRRu0rWfG4zoWl2fiG9/6CsqvCpn7JCYnR2N+bhIw0Rj1da5PVYYF7969m+BAEG4/iwoUpUmRrr3eC8/nGQdgf/nF5/xdjdF6PuoZmx4jcxxeful6hottpGbXYHWB4cci+RvDhPlbkWSloArUsJiddC3/9mEisZ4JQagK3PU0nFbFvWrZs2mM0wWMW+WxhpzeaVsb2I9DgOq66LnQ02wEwIRVz/VRpquAMjSrSOJvZYjGTuYqwcuKKyVlHt3A+4bYvaTj4IW8bhEyPJGJ5IICW6RrAEnPOT9koGXDBa0qg5ApXgTasqonK6YwCgRJ0sYIa2l4X/CWNM49BFnSql4fZZlATVkpODBJ2GpU7+MaOZZV6Fxdbo6jPb/a0NkCK89dE4BltVeO0T0w92Q75Z7GsEBLLGHIzR/fl62UsfId5kbSkfQg8LBhaE7HtVBGQ8BHIGT44XgM3T/yhJgTcqY730jrEFTmb10zyNgUhG3tbXlxu4BqeSlIJTIJqRaBaoc+BUfRlrwC1Fwbu4AAG70o2E2adKG2UBoqYgnAOJ+gY2FuLg553XKynq4eQEhDAULYFF2WNjx6gFC34YtoT+FTIE3duVoTuohYGQfrLwgj2xMb/3+2Fw0sXG9XWyb1tQGanKcg6Ytbd+Kzz29Fd99gbGAtjDE3O5lyibyPrrMPfvthjI6Oxvmz5zL2ZazMWKxJgmfOnM5yqLFxgBGEa9MkEbdHwws0JI5+fpsdLoGYLGQ/Aq2gSxcuokB34u5tvSswdk1drK4sJ1KXeDz5U4FnwtljrAkFpMCntbUlBa4C7micWq0SwJEXS2aSqXQz+lm9WcdYi5MAsYqSY7E4Mxml/F3FfpWVQnQQi0lTkpBIVe9RGUvJRxEMWBwwXFdHewwODCD8AEvMQSAicY2OjrEHJVlOrQUi8hZlK+AkxEwkY4/0cOhJcM92oSO/nK5QxlZ4PwQaMLdX4HX3vgiL8EmJlu+5LjLe0cPX/ZG4pVdfkxlUTP4c5YqkIuOjLs/R+74mA/lcIJOCgx9fLz4v5xQ0q6dEl6sgQrdqKh8nn8vNqmFl7CEoFMqed7G14YmpVdkd1YTSBksWEZ4Zo+e72ZWW+8mY9uPxMuvQRk9fX3z7O9+Jy9deiEoEtZaeyaaLSyuAihNZdjo+NRPDYxOMB6uQNdZjZxWVvQlUSBv8vX9opvp2hkL/zf/yr+P6tRexovuKAxxRXtKf45CGmGF6PPVEOhDH29/dE838Xkc5jg2jfFCQJitbAVFTWZN5Q5srG7EIMLKBV8mzk7E0u5A9JCpPlmXYqQRFXc11K1hjD8vyyHlDK+wiwAwZk94D5Ay0o2K1VHF+biGTLAUfhkvcVwGqskLLLE9Hha7dK/dOBeCPXk/3rHgmvRTA1f1OizPpCrDCdz11+ji/G1jfk7y/vrQadcypA0HsOLT8jNULOoownf0RdrLaJIWn+66s4WbH9hkLAn8b/mZTcy3tgCo/2+vDhGCTOl3Y+1j/0mJrcyu0shcehaGe09jzms5fAJPeHx4CFrvCWlFnHltjY0OCCfPNDveeJkiByaGPAuz3YTRJ/5bU2uvBELIJ4R4uaMmnoSATD/W+SRsLGDlaut1dvSnXzI/SJV9ZrUJ8ioxfRbY3RX9/V1y7dgEZux2jww+Q1RNcG7BUXZchkPff+zD3R/CBWEZe25vGY9s3WG94UAXN8xXkxaMH9zIMqRfH9bOE3JOQdwE9tTV8n329fet28qRVk+6n8q2+oQmZIehAn7C3KtEd5qaBWAudGn5T1mY4WoUObdShQ2y+tYiRaG6FidwsV4KQk6UmmJrfZDhxL/mwALrQqDIJ2vMnDxFk7IWRVPC8xtJRwj0rnzJa+aXB7j6nV5yfPGqAH0GMgEF9pUfcflGCiKTxlHMmfBfeEmlc3mQDoI/11Hc2+VT2WbVpUrgATNrXc5LjZj300CkbNcIdl7pIGsgKUsaUVWfPH37Hc4y4LfcRqGjAqmska4CHAyre5b1CznptvU+SfbUHYvLcZqAQbnqJ0iPi5eArf9wnxYm6Um+h73vWlAC5SDZHjjJGPSHDj54fYHf+0qm3Llw9w6K4EV5OngLRsICZYctzUVCB3DxmvxqU5imtKPfenvQ4LC0t5KAVhHaWs/w0T7Ll2/awEKE6Ya8nIjNfwbbr2aBHZIvwXl5cyqSfpuaW3Gxdr01NLZn9n2fP8F0JTiKrhQBdFL0pMnKh4ED6bESWNiGI9yxxxaI/JSO9cAUl2peZ1H7uIULi5pd3smf/U5hxdmE5yrAgFeoSjMRvmMH++yZOuiqW3OkiHUBZWJuvVWMXWI90tmy4u68bq5U1QzB4sJAgTfRr6EjGVJhNoEAEI5exQs1wv3fnfgohQYClvboDPanX9fI1W627JbPce3RsNPelCzCi4PV6RfJWIYgK4aygR1hDD+6Vr5kUJZEdR7h4uuLGMgDiYAdBDENAJCavej89Xp7CWoI03kd4PYNBhQeCkuMQjgCkl/k2IiC89/lzF7Jy6dHjxzE6MsaaNGN9NCZolXFE4+6RqN89SzefhMj+yzCGs2Q4Hyp5PQ0yShK2At8Hn02Fz98ykM+dl0rU+xz9OH8fRz8qJWmPjyVdF4i9UE7JxMzbx9H3vKZeHC8h6OWGXN/KEZOEi1CHcXOTas3nUaJ5umddJZbtIWCiFOR/CNM+PYbAXUWpozxRFnPTsyloWpqbwpbeAnjd8ioXFYsgVhDUN9Cf7vN7Dx7G8Oh4euekUc8cEdt5RpENASsAOv5OwJZri+KBf0yks4TwyegQPFgf3/3Bd+Od77wd/acGohnFp6fMeUk/Aj8tGenQ5ldaOT43MdnkWl28nSiHgd7+pLU69nsVsPHZpzfTWu8xNMQYzCNpYc+P8/vyuYvRhALyQL7a8sqoRZgeV0GiTBXPRcl8wZ8Z6gBU6X4vR7B69Lz9aVzbIoFyM/KMJmg3eRqQbWjEsJ5CVtpLIwk6kQ4yiY55aDW7j3qoEmSxRhnOcVNZqwRd0MM+czQJt6ulHfo+nmDozMBg9Pb0ZHKmkEVQr0dMArIS78Znn0ZnW0cm1lsyau6cifoqHT2Ijn8doW/41twrZZnNu/RaylcaMnp8bOe/soQSBYho5MGu0NYu4GE1gYCvCRR7Mc5sBKZBpof4yeOhDJOtLa+lx2kJeWWiobSkEXL+woV48YUXMxFUJfQEnhzWm8V62bjMqr0D5LH9mayk0oNw6vRpjMDurNSbXZxP+byxbSnmftQ1eqyGTSVXWIeIK5fOIa/KY3Z6PEPfUzNL8Qw+qG+0zUJzhtRh0FybIinyWfawEGwbaqlkbwz12vdmV/pP4xKDC6VkGF/PgkUNeljmHQv7rvEqj1cBeBxbhpeQQ9Pzc2kcCECcx+aGVTXIKeSMwEO+UH6rLDXq/F7qB/Yox8hvPZiGCYvzw7y/clelK+BgwjwXhAiuTh43bAMtw4fmQpgkKo2phdmCDL+k5xaZrOdMUCCAVenKX47duShD1K8CXPWWciW9xoxdKZehDJ5bdaQnXE9FV5dNxMpiYmI8v6ss07AUQKRho5F4/JB1qGQOVkUt5Pc9tdm8i8ZGveXlzI37oBSOwtU6GuQnUydq66u51xrjMQyNbOFzenWU045PXlNuuKbNGPGOx9Cmr2moy1ueueYcvLaAQ54zdyvlOvexaZvj9/gQ+VU6H9ETclQd097V+FZTR10ukmjMjS+y5mFGL86XFeoStzkVHSgeLQNfO3vqVAoVUaxVMHpIbExWyeccECNLwSBSFFHqOlNx2gZY4TMLg9kk6ymK2sxpP1NX25CdTzthEBGtnUknp6ZTAIiq3EC9MuomY3YKCjfckILZ5xj3UV1RguWwFs1sgpUgdip0YV2c4fGJuPvgUXT2D0QV99LFXVJZnm5sQYWC0Ox2qxMsTRMcWPLrKZsSiqf86mbMRlMIfsHCOEKmuQUBhYKbs4EO1qQoVmtIIrBXipaQbjmv34eA12Iyv2VkeCQ3SgV1+vQpQF5NAhuTtLy22db2I1DoTkKMY2Nj6eI190RUKdo2bGWDJNejFkbWM6W70mvlZwCKXAahC2Nxr5//9B+is70tq2JkEHsemB/jgXTZYVTEmsIbomVdFcr+rSA3t8Hnn336WZw9ezZef/W1dPnduXsnqz/cu2QK/sm0Ak5Bh8BRNzDkBKNybf6QQRNQSNA8pD0ZUfpTKfm+P77u+wIGLSUfvqelmxY26y49yqAqZhlFtC1wUSD6Pa8pLftZicfXtDz9W4XjfX2uABTYKmH4NNfXfuf6CKWMW+8cxOjQSIYgFmcWYs6a+/HJmHjC3jwZ5fdY/jbZ2lwI+zNIS66R+6mSERBY9WSyXDVgVHe8HodVPuNDYSnozpNLUZI+h7gAyQcInqKqTDpTCektFMDNzE5FG0Llhz/8Qbz40ovRAD9amqvVt4oCXNP9yucnpqfi1r27sbK+GpW6cFkPw04K1BT27JWuYPMhujzHCUVz9eq1OHfuPJbLEBbtI8AXhgiKx+PAPWZ9fXE5wcYGlqdzltb2oPPjCFhpjKfwYmN4OnYF12/lmja/esYcs708Y1CB28fCRlAKYGlaJScocs8ObJ7E/ri/mQiHLJAOBCW+JvBN8AEd+LrCx31Nb4qykjnq8cnRABbtNnrIWG0pYIjIgyatHtEC1TNlYyYPnVMImwNmczBDLU31TWmYWIpdX12buV2Gd4zbC5zNbRG8mZxnPt0C3/PME0MQNnMsPVmWlSnKIxtgpZCHVs2Jk0b+3b/913EFI0VvyqNHj2Po0XB6oZyLlT52sJYWVaoqfb0OVuLIkz2AKD20yijBrTLB04azzBThr2FXDzj42te+mtVSAhLUa/KJuRjgqZTdJeUoqkos77Ul7lOEcjosMAA4m9w6NrmIfNGL5t6chF52UzHLKyouFZJ7KfCxH4knmG+s2SflWFy9dIHrMe7VRXgTeYFcUG4LLEyWtTx3mjVNAKd3AxlcawsGxih/zwGC1Cn1DY0JOgSr8rLrac6Gc52fn0WmzWdoXGNQJawOylAB9JS5jumlMFdKs02vl72eDMUyel4rOWlo1tONYQwlALSuv8vkbBNxNVp09+h5VLaog/TeInHgo4KnlPnmALnHjkM5ZghMfaIizjwuaK/IuSiBp+eQ3Ut5XY03jW9luDJ5fmGeNd/DmGli7hjh/FPGmUejdzU9DLxfUnYyjR6TapdX7HK+Dh14rhLgU5qtr2VfV/I6bR0YyyakojTXoUVD+XprPBNIHtPLxWDS0FFP6N1+/lLORXmp7pKv1FcCDA1NgZA4wIR4x6axVXiLCn4VlIw+nIiRx1MFCDl1rvetC5dPo+iq8kbeXBQkr8pUXsTmOpam6j7VmpmbnokahMggRG8XwMWFuWhuakz0U1FpVYE5JV5er8pBCuIUpOoeiLWitAIgs8p3F6IBIKCLS5GvIvA8FC3FF69fz438xc9/BVGJ1FXUKDR+O04Fjg+ZqxZhDvln7gOqCat1Nc6dHQSAfDMJWDeSCUwf/v5jUP9KnIfJ5/m9sLTCvRphyNMo9c5Mnrp7936BygUOzLnZExwRkKPDwwjM43Hh3Nl0J+9pBUFcEp3nMrgpxh4tI+7q7MrW9hKX4Mrfeht0G+omM4FJl6NJW0NPHuc8LKHrBnjZFM6DzyRQXs51kXgKBerdDuPx0MMUXPYMcJ1lvKaGWiywhVxTgZ7xTXN8dJ2dQJBIyCYiKvC11iwvNWFR4KIwKgW4Tc9MJkN5JL8KSSGTZzKw5oh59tK8BgQAgsMy6S++uAlorM0cFy2uJRjl8cNHKTi0uBX+AgKVgnlBaalyfwWma6JQlCh933n6Ba0nwZ4/AgsfKhgtB2nz6HXHJ30KcP7x6/6olGQQ76dw8vkf/y7CMAoI5+LD5wIsQYceEz973KqNvUMsXYQTc99c3YyRR0/i7hd34ymWbGt9S+ysb0UZltNJBPKzXRgYIdba2ISwbooGBJx9FhRx8o/gWbe7e6KgNo/DpDzBiPcUjEijJnV56rKleyoZw5SWkbItWKKzKSAaMnENsI2Aklen56bi8pVL8ad/9qfhWU42ufKI9232eHp2Ia1HXdo2uNPS8b2TCFHzqXyMAW6fAKTt+6Bn69Mbn8Xnn38es3zPkkLpr53vnBkcDLu93vniizwCv066ZMmrGffKwmLhSWGvPBnYMEA1fHrIPlQB8nfgAyvA1hCyi8iMAxRXFUqkRDCBcnHNpTMVZyoWKL2rpyf3XUutOD0YIc+eJ5DM5wUw9TXpoBCMz5tvsYZeU4tWQJMeQwCTClzaA9XAD4dJy2dOnYm5mbkYA0x6FpTJuHrqrl1/OcOQL7/8esbzt7d249YXX2ayXjkKyi63HqzmYWuGTWyCOMt19G6ka5w1t0GdLvhzZ88x19KY4B6GYqVFFZSKJJUja6X8eQ1Qf+v2bYyNiQSmehaUmTYStFqitrIWeeTZMYHsq8oQiJ6XBw8eQh/TqeBs8miVnnzuenq4n3ze3d0ZFy6cTyWmh8fwsGvnGmc/jWNPo62zNZVEHfJEulSO6OkwTNXc2BqdHb3Q5om4c/9xAg/538Z8RTWhoQatew0JjSMMufIS1rgyZXJDXXW88sqLzN+eHquAK6szinClwF8gPIdM9OgPPeIC7pPItgaAk29qwAkMlUs2P6sD2DovlacGs7lsGlzmNXhOThNKkMHwn72I3PeDBMFa7iATFH9pyqLCEwe/85p8dgJAIviFPJIHuTh/yMkoXEM5jNW8K2Wxngjlcoov/ml8C4YSmPAo8j/4ng++ZyWnpzOblqA33ZwxiJT/DuC/6QyXdFlh2tWZ+1GAQwCaeXzMyWNNzL2w6EN9W11bie4u5VGO4q/JxGL/3tvfhrb28jWNWNe6tg4dj362sZj76+eOHdOw0/hS/xY9Zuwpo8fIMEyOXd5ibaRpvT4COWWyPJr5Rcg0gbV7IXSQnk2ctW1ENsuDxhOsQO/ZL4rH+NDMH0HI4Nnutzr7UXy6ZtkkEYsxZhdTdOPSSvFZzgdjb4OK5qamMoucUUP4U6D7ExBjdcYsq5iYRCHxpjXN90XGuhaTyrhcyTFQ9soa1pQHFbEQfEoLwtMgRfCGM7Sy9ST8DuCwsbUOWlOoFMpG97EEI+G64SchCAsJN0HXTwEib77xaniKZh0Aw6zuRQTF7z+7Ects/KVrL2JtbkIMe5lgqztSN5EK/Ze//GX8X//tb1JpCLJcWDvc7YNWv7x5M/9+5cUX071skzUoLeem8jdUdPnKi2nN6Ka9jCDQsyQg8RRDGcjYn4loNl0TiJhlbLKRlohzUyGdHjyNFdGQ1pN9I9xUAZh9LCRUExhtrGPG/cLCbAoUSzMNm0jUDbWN6RpUQJsMu4SwsemRbj8FlBUMNTCwiFt07vWq2TuthY1t2/ZC1HY3hPDSE+EAkgn5zUZJcKr6gYHetEz/81/9ZVy+fCEuXjiX3ijn9gRBa58Iq0VUBrqkdbXqtTDhU0Cl8OOK/C5Ag2g6X+e1VCz883U/J3MIQP2tYtGyUNj5cwRU/jEAKR5+r7CS/LzfS+uE72l1qKyKaqrSpDmtuCrm7YAytnsQUVdeFxUny2NmbCo+/vCj2AaI9Hf1RrllcOsID4DH4fZ+7K5txQaAdhWlscJje2UdwezBZlho7KsHkRnGElypBBXWln+bzOj7jsO+MgpXw3cqTnNBdOHriTMMovVtbo5Wsryhl84cgKnpiWwN/u3vfSfau7qiua0tyyfXDFEAADc3t3OfdV0ba34yNJyNAg01mhsgXSpcBMG68CcB1Gmdwo9r0K3JyJNTEwjKg+jBwheIzMD/k4CWnIPginE6l+yVAHXYIFCeSjc7tOr5HnvbW9mF1fCfQOqAz9sR1rwKBbaWWpEIClj1rBcIoQ6rTQtZQ0YhybbmPioYJUd/lFM+N4zqdaQqBX+G/+BJE2oTpCBUJRGTazWAfE3Av7y4HE8eD6fQXVk2BFEkWM4A5qemZgFoU4zTKoKu+OY3vxUXz1+MO1/ejhuffpYJyiZayhCGt1KOsSbJp9xMI0Ovpt7Q3t4+ZNKrmXycjb5mplB0JmCX8fXDOH32dLz11lvZtv1Lrl9VVYtCWGONDaVBN1rnAOKnO6jaPQV5ckjSton5hhhMgL17907KEXPIrl69EgMAG8dlxZVKoLG5nrXajMXlhVzDKoAsX45nyIEZZErvQD/PMR4Ys8mu8u8hIPvmzS9Zr45o5LF/eDLPylJmu9Y+LMlP/pbf0CEqNx+Z34YYWV2bh8bLAXTXoDUMwEXPM0JBIm9MznYtzPmwEZlHczRg/GmBGyJJowme8Bwwc9IM+5sA64nkyk7lXFasGEo+2EGu18f5s6fSMHuGgj0CIsehR3UFJIMcNJkSoMBr6gwVcYIIrpdefD4nsCoAhh42fvH3SUCVVUj7Tz035gDl6ueVQ85XgjySScg5rqMHy+dWyBmmUbZKK/KenuNqeJRbpgeijGtvouvM5+oGhBhaFUydLEP+o8T1WhiKcWxlGI0sO+M3fIxM4zM+F3zs7m3BT1vheTfZrgJePGC82bzROQMQXXvf8/NeV70vzw0hA4xUCDKyCSB8am6HQF5PjOAnvZOMJwER8zxAHyuP5UNBinpD49hCjfRGMz7XWV19JJsnh2fiydFR/r2DHW+dvtCXissYjlaEAl/EJkpXqGjtVBi/ZSfsaVHObD0LYx0hZfdNY31ulpPVOhVpmbGnl0J0VArQ0NK0X4DlU1XllRnXNIPBplyNEJwELSgwHmb83AzvGzduxJe3brNoLpbnDJzIpB+FePY34HW9KM/2EISr89EE0v6TP/1xXHvhhVyoGpDyg0dD8Zf/519H/+mz0eVJlQi9cZSkrvBMBlJooKz+y1//l7hz507OJVvrqux8MNfZqWmI91i88SpCBGEiYHPhTfTS5ToxPp5E+uL1l2IY68hOhp4g7FrqMViEcQQSdvkzF2R6djY9IafPnMp8DwGMri7XpAKrsg4rWstZazlzYXZRimzCiVJjlwd5WJ1CQne8npV9GEhvgK5+rTsrVlyn+saG9AJllQeWp4Pc3tgqGJwximgzqQ1K2IVIjTFmOELGQXSZ+Ob9jbnKoPDtcwYrAMDZM2ch2PX4b//1r+P6tReyH0BrW3ts7hzEBGsmsRVWQRE3XIf5ZDTXTsZzzFlxIPf6IRmd6/ooYvrWllmCbL6IHf1ULsZOi8oIx3JkDSctcJ3iUZRrc5X8jvcRbPmj5SNNGirKjHvoQe4zxq4i03ppALzWVzfG0sxi3Pz4RowNj0VnS3sMdA3E8X3B7kb2lPAgQBMvDTv4+wBG3UaZ76H4DVHaXEtvzxZC0t4RercEaoaaVI4NWJeOxbwnx+iBY93dPZkv0tLSmgmUZ08N5jkd5iKZIG312OjwSDx+9CjdrbrWv4Hyau3oSAVnI7s5FE4NfGU/hVUeoyMj8fmnN+Le/fs5DkuuVRjm+Wipy8cmrr70wvV47eVXULgdWIxl6QE0tDc+NQaNj6IA7AK6GRcYh5U0v/vww+R/xySQq0WQanhMA4z0DrjHGeJi6Q1fmJRYA98ZMnTtVJaCcpW2RobVD4ION1C69Qh06c5cqQyvpaIR9qsUtLbd84JejP1LCwL9NFCgYQELt0nZUxxwFgBMZBNy3DDw5vo2Y9jMpFjzUHpZY/sojFkNx7wWAOoLWb2yEB988CG0ejIB3ze+9vWUV5buL8Db5m4pM+1VpOtZcKW1K23rEXXudjwdZh8GTw3E177+1WzoODQ8hNU/lvv9wrWrmQ/14KF9ZpCrpWWAP4/3b0KxC96Pxdb6blZgeTxAlunzsFGYHgnDLLXsuSDOKkblimDAk2gHAY5WQizznnlfT5/aQwhrFbBl0YD9KWaR6yZP9vb3ZfM7Za49jvTIjQyNxbu//AC+aGGNziRAXgFo51kwgB/505wBd8KwmvmB6XWA1ysqSjG4SvluFesR3GMlhp88SuBQg5V+1CU0kQ/rZc8bTx4XWOk5FhCaiGv1pl5BE1Ot/LHPhkacvK++MW/IzttIyGhtboi+3i6AEbzO/Foa66G78gQl1Sbo+jpKu6LKfjfcFtmqQlaH2YJdAjFpVXmrI0Sl7wmUh8eeAsC07DEUnun92WHGenGVQ3pjBMSMAIUrf6UniTnoSTBnRbqTWJ2tlSt6ycsB6OoEPWN6+jTeL1y6mGXX61uAUGQ9kjCBuEChaC0PB7BcHphnzxPBniEtO5yqH7yWng8dAsXZRu4Tt39mKW8BEGpr0HsCsLyuuSaeCWRvJ9subCYgV/bbFt8KqIS87I9y1Idj8XsaK3rX97Z2Uy5n3xRe90fjNpNRGZ8e7uzpxORdq5H/v3DM+V4ePe4EF2cTEIqiHeP6umWsgTeGZs26iU4z41MZE+5sbY325pZM5tKdp7vf5S3Kv4qzOyy3E7XrlkwvBgOw66qoVotDlO1mGNc26cUzZSxHbeXaWhS//vWvY2pyolBUfNeOhApw267rpVHgbayuxwaK/nRPR3z3nW9nTFQAYkjg8y9vxeOhJ3H91dfYsIq4c/d+ChzLvhzXAAxnadivfvkLwM9SLpwu4qwiQJEbsrDkcHZyOjpa21MJ2NnUssRs8AOhWRKlsGrH8jh3/kKMYCF++fnnWVFkzodKUEGlVWtoxFyXBw8fsjkn4tSpMzE+MZkxVfujlJ4ojZEnoxDBRoZKoOZ08x7lNkggNsRyHf2M8XzPaTDuZwjFDT52rCQzwq1MYuUhZgAJ18rmbqyd9zX84jXu3b+bxNvU0pDI2divib15fshzAe4aKyS0dnxuXNvYrCBB4NRucuqjByl033jj9RRG5YxRl/MSSsv9MhdIoaqnQUCU7btVHmxqlhRzD1WLADYn4Q9/H3k1hEACNYlckOGaeg3FhXtw9DkfXtjPCXTSU4YA0CMi4DREJEo3AVmms+mcFqTKxVCj5bUCg6W5pfjo/d/HnRu3ouJERXTYgvoA8IHC0nIveXY8K5r2t9kbaFl6zHM2oGVzIGysJ83nmSdMR8sny7nhH4Et0iDBiEBEACLg9/AtT5yWTwQiTfUN0FxrPpobm9I75hwEuJ7l5GGIL7/6Uvyzf/7PASB8pq058zhYhPSofIylPgxY0SKvZN7dXV3Q75lMerx08WKcGhjIk1AvXbyAEmxKC8jDFfV02QrdAxjPnD7t5VA4S5mYPQnYtsLsLIB+oK8Xg2QxVpiXwE6BOj05lcD4hasvxHe++51U2K+//lq8/NKLcenS+Th77gy/L3PPS1jpV+PV117FYtdTuJo5LgJAD2KcmZtLy7AO5S44sd+J1KxbWmu+CBdrtWKN8VwAp9BXcbr/RYy6ALHKGigjPBJ/YW4Ro8EE7Qp+qzgMl5okf5BhjcrKGuSXdIbC4TrGtwUvVn5Zbvnee+9nuf61ay/GS9evpxfDPK3x8bE0ZjI/h/2V9i2vNDdE+rNUVINCjWZF2eTUZLS2t+bcpWP7RVy+eCXs0/L48TCKAXrHYDMMUllZWxgQzMGwoDECQ8XOKpWvNO49oSFlhIUDVseY6GpYRaNOnrTxmOE18yRgypyfm2tyoeDbMIe5WebheS89Q+ZHbG7sxcN7w9HW2o2BVBN9facAKbsZultlfPaTcc0NNephNJTtkRHHUdptrU3sBWuJsvbMIw9qm5+dRiaVRlcPsr6lMWWNXle9LsqzJcCNYElgpVfFJoDSgrQv0DU8aEtzPpCeMwGPFX6eNF2K/lJaNNrmHH5QF4pprb4RWwiKZD9PExcclZaZ2Kx8MjQGlTyXSYKREkCKQNccJT0NJ1D8zunpoR634oTyEzw3zHBUuaXR5VpkOJHnyhplZ0YE2GOPStAokUwTMLOONqGzLFtvmMrbqlKbue3sb6PHbFRpi3tzZo4BCHdzfJKBnhiBuSBLdFOcr8SfChyeK/8FRepmPXGGaQRzetEVs4IIZa+gSZmuF91xO17DfOqJ8QTjx9JbZb4nLyE79ZIUeVnqAHku82zKzasD7LAGR94P29nLnwnO8jo24dTIPRFjj6fjyYPnnpDuU21vtQ02Mend4oRKHjY9siWxgELlabhFa0/X8zIotRkB3N3aEcdQ5LqLdftoseSG+JfErJuPAaoYdG+LbO24pgJZQZgXVtAKwMd4fxkE2QwDeWR2J9cpzWS9sZGxGOfBjuV186AziFH39DYWhwlhEuDrL78Qb7/1jcz2NsdD6+83v/lNlgxfe/HF3Jx7ABCTKC8BFHx0AipMKPz53/0U1GfcrSSBQ0tjM9e0C+oGiqAxE++MeWpRNDc0pSW1w6YtLC6n+3APQfbZzc8RrleTge/fvRe3AD+nsD5U/CrnDgT/+PhEHnF96sw5Nn0PJTIbZwE19iFRQQk28sjs2qq0TnWdS29m1HsIWunxsnzsbqnobHBWng2mZKZ9CGN6ZiKajBmCfncOUY5wnaJ0Szc486li/aG8POrfLpj6GIBxKMCNPOSuBII6ARE+BX2XgPjLWFfLrqRrvRleg4+w13sw/yF0YsgNaweB2NXdG79+99fRwvpcuHgWwbMXfV1tWNirKKZZBGRADy0wjiLiZFYRKRU0DrQk4C/mBB0g6G3yJU2koEyG47c35keLK70hghjFDfRlBz5BBCSXgksFLJgxXGEeTiUM5QmvO9BecWAZDAI3Gfct4WH7S6tc2hvaYnNhPW5++EnceP/jOFjdjd62vsz5KPNz3NISUgFqntHAvi9BA45BgOZ7eaQ/90yQzbo7akGXPOI6qjzMhxJAG5JwnEceCRld5TU1OQl4W8xcJCsMkCWpAIefjKGgnsT9h49jASCiRVaFJfniKy9GTYPhNCzbTAg/ER+8/2FMjU7E21//VnQhjBtqMCh0o7Kndk7VYlIwFOsMjSHs+gYHYuD0QKxtrceXd27HgycP4wALphXAfuH0mahi7WcnpuK1l17JUnqtUsNB0zPTaaVOoFjltX/6z/4szl+4iBVkvoI5YhgOCPQ1gLLK98nISNgZ9sHDB2kgeBz6aa7vSdiWu5tDVCjsY3y3IuVGWojMTwFtvPkAuiyqlwAZrL+gpAgHmesj0LPRoZadc0b5GfpdXo8Dy6dLKqK+uo49QKhvcQ3AiQmHlVl5FBmqdT93dgWItrOWB46hYMvSO3Ub3lapXDx3LpW/97TU3jGqJFUGPQA0xz0HALChXKmeW/NIsOql07nZhZhfWEHWdcWL11+BP57G6NgU8qISBdqSHtE1jCt0DXRcCh8tRQ1KwCRTk5AzyZl9VFbodamFdgx5KtCVk60YclY4mVMjncwtL8SiVROsXRPA53gFYAu5to+CkwbMHRDESBNZEXLCPING5leNjN6JxXnzOdri2d7x6AeEbCB3JgDMGpHpJYWvpIESeLUehb+zuRbP0B/dHS0Z/jhEPtUwxvm52cxLe+XlaxhsvfDIKuu7h+w9kTkSNch/ixBsBVGGESjf6tFTmVvpoqdWmeAaKDtKlCHMz8o/AYhZChpRekDqMMqsvNm3TxRg4ZkJpE/lOY0e85ROIm/BdLubaVxXsr7m6Bwlupr0KqgqWrJj/CinkJrHWedj0OFJXjeko9LW4PB7aRjBM7yUek9QIZBROefho4y1oNfIuSjedpi3YFYwcBwF7blFOgIMpSr79D6YUyEwNtzkl/RsuM98JUEKIjPXUB2szFd2plHGdxU8Apjkda4n/6SHmueCBYG6Cbi2dNeoNDSWPMTiiAW6+rrSCFhjT73HIddT5meYziReRmJIxw7fGg3Od2V1Kb1FebAfc3JNBOeuo5EDvWRDD8Zj5NGRJ+RC71tnLg2mIE8Lgx+WiS8WCSmZvMMstfh0oS5jJaqYyxDEhXtslUlKvLY4xypHMMm02Q2PBdVa8Rrp7gb5bTHZ2bmFVMRplfLbA+1MhnvyZDj7YmQoCMQo+BgbGQYkLCcRH4PYFegmu2nZdGFNvP3Nr8TrWFR6ZHRR/vaj3wMKPgtPo7320ktpVRn+4PbZwKYOi8eQw4fvfxA/++nPEwzV2c+hqTFBi5uiMtUV/cF7H2X28ovXXoi+nl7GtI/wWIglwJMeBjPqbbM9gnXzzjvfznVzLiaDSRAm1BZx1ZMp2B6iQOwhYsWBcXk7oooskyr5cd20kM0PUMCZtJmlXQhkXdXFQWUKYMs1ERa6sEHHus/MHm+wy6tCn32TqI31mQ+Q4RiuIyhiWLk3Ivm25obYg7hu3/g09tZXo5v1rKzQtVYkAmql+PnC7WtWc1HeZ5xWD5b0oltat67r+Fd/+X/GK6++nAQp48kdum2t6rB02VJRXZzproUwn6JYmBpkDItD+IUAQKnDIDa/00KUyUXjhZdDXOtzc0gkbitbijwh903h4YD97dC9njThq9nxM1/jN9ewSoE/UErlwKITcevml/E+QGob666vszfaGlszYc2H1rMgI0EED5XQOkBxjH23U6yhHwWP/JB5N9xcV6chs7Q4oONMluT+TDXv657q4TPpU6u5va0t82bM0bDOf2x8PPOCtB7v3b0dd+/fyS6SujI3tzfgn01ooCTe/Opr7I2toXeh4+p499e/jPHJsbgOIHj08D4K8osYGnoYT4Yex+jocOZ8TM1MAY6nYmJyInMTTDrXS6crXyvTKgWrOWwydfOzz7Knhp4ZjQlDpA/vPcAitpV0JYD7i1xrDZY3Xn8VBTIaI8OP48GD+/Hlrc9jC1BTXVOOVTUKb9xKkGVFieECc7v0khkeVMDNcU+tYS12wyACKhMffW8PxeGPr6kcMsQGTUgPAhLzbeQxc55yicG5ejOTZ6fn9aan0JcI9B4Y49YbmyW8yDppSY+V1yqqABDQ0K0/CnbBkY3LPD327//uJ3EVmWCoxbCKgNOwiD1XssQfmjLpU8o2vGN7f5Vq5v/wGUNHCVw3NuPxo6EU+iphK8n0IglmpAHtyTZ42hCPeWrSnTJCOWNnVWldMKsXlDcLnufaTc2NKZ887+bsxYtM+ViMo9g9DbjSEJdeBtbCa9knRBljLpdtvF2O0jJzo1A4TN9wlfl7ljKbeDx45hT0fSKTnT1x25+CN7kWsqahDjDH9TyivrG+LkGAoXm9CIsL8xmyOndeb7V9cFDOgnI4cGVlAxBdg3G2gEwdTVCoF8RkbTveLkEPyrL0qJpEy3y5ZdJeEfZFXzEOiyLy1HLmKQg5kG40plDgVo4Ux3posOix2M310vvo5fJsJvSD+2RuijJT75BnKSGy+IxK1FAy9IBy1RMjSWntS4eOSfnFcjOvwkOlXHKgf0iA5z7+GAbWW1uOHNKLqCGQINswLSDSuSlTBBjyvNdWrjhX6Vuq1CuiJ8vXi5BP4dliCIxROatOl168lp7BQvbpGUu5xOvKyGPPlKWFV9+x6AAwTCzw8+BaDQSb5vld/9kLqpx9cYAJngRHgA9D7kchI70v7oneFuctjegJzn3jZ/TRdAwfgZC+011vdfW1pWXr6rnp5QiXAnzAsBAsnIqYZjUOnsUaCljLXcIt6vlhWgSJuQgHWA+CDi1H0fE6CkgrLi3DTcuR9jKeaAWHLkfbYesGvnsfgfXFF9k3Y2x0JB6goEWmupAVnsvzCxmKwdSMzbWtjCm/+fq1+NEPvhPXYdpswY4AufnllyC59bj28suZOX37zp1kwHU3WSvacAME9t//+/8V7/7q18wVC7CvP7OMTXIyOU9ha7hhHAXj+TcvXb+WwkbBIEK3msBkxgEsR1sX/+QffhL9AwPx4ovX4+GDxym4vYc9DjL/QASM4pOBBCvtWChaHGPjo6yFMeelJI7rjFnXn2WCouYiObhoE368tEjyMSSxBUDTutkGpNVhKXf2dkO8njo8nxaiit74aMbieK4wkBjcD5ObBJtlMM1JiKYMAm2qrY715cUYA0y1NzfFQH8Hgt9EpK1UiHofJHyJ1fXSPa4HBKpjHkWCp4SnUvjth79nnbawwLoSMOneVtgqqpZWioRDQ32JqLm/WkFGEXQoXpUOCmhB7RHjCChkYBm6YEY9bnpl8hvQ2/O4PwTuOF2z4kelxPXYI8cgk/pcT4UeCz1MZcdMRlyNO1/cjvu37yatnzt9NisQ7INRfhILARBpHwqBiGXoShET5gyfZJdNXpP+XReVhdZHJr9iqdonQCWnBeDYs6GcEsI5MSYnoAfM/B9zh1Q8ekZ0bxob1rtlfoWJjAoA10saWTUBG2uorOJkXLp0FmvRM24O4qc/+9v46KPf5oF4Wm4Kfl25ZsjbeVdwq+tYYGz4aBWLxWO6J8fH0oP36P49LJT7+V5jXV10tXXGJDQ79OhRJgWeOjWYcuHD99+PN157Hbrdi//2X/8Le3IQHR2t6X43x+HRo7tx797dWFqcjc6u1uiFHuqqqzJx3TwFw5SuoQaBNKzHQ+Wywvxt6S0g0tq16sMEavObTMQTuCrDkg6QScorwVw+2Dtd9lqjHryIcZz8Z26K3qtG5IFK1Dyd7OzLPqgwEszwOffJUJK/jdELRqxkMr7ujxV7Wu3ut8DzDsBQt7lVDIZVHj4eiqWlVebYDA0aQqrkc63sZRVAs4Z5V0B3Bwm6rIAScAjE7DRqaa15GwJPwYZgxoM2Hz96nAoye6woR6BBDYkKaG0RfrfDqPkm0qdGmMnPygjlgTLkBLzrSeAzfFbRX2abgeRHgBq/5UGNTcMCc3OLzKeRNdFAkIeQ+PCIclXD0iqmZUDElSuXU854sJoyUaWkTDHsmon87JshPcNCtTUAdixivW+lfH8DQ+cAuh4c6M3cFA1QJABrVcO+uGElMTQ8AYCzTLUkqgAhAgPLkPWaW0HmPqdXQPkqfyMX8sRb+E4QYh6ixpcVjKYECDpEUypLPdwaBHmQJf/MgTD0KAiSvbgs/HWIbDUiYImtAW2lF2+i/hAvYjPuzfqBSvQUKJ+Us9LkkYehACPF64VBJFguPCSuF+TKQ+/dbuZEmnM0NTOdhryVNxqV5klmSId90qedtP7cw+H3lW/Owc/4o4wUnEq/0vY/NtwMOwpQlE2CErv+5recFtff2zHMbVMyUyn2MzVBY0rZbL6ScsPiimyTwLUsqvDhj/khHhTrMmfHdcbjScK+r84txqoxWayHD28+8niSx3QBQnoG2t/qP9uTitNV1lIUEZlI4odFbMi+jHOfYPAqA8Md83PzCIyVtIBtMGQGuUjanAWtDNHz6nLRvtlwhkRmS11PNpQBjbfaU//TTz9NZazFUllRmowuQjSJbbC/P6axnHQ5mlV/gHDq7myNb3/r6/HO29/MbP3VlaXsUXHv0cNMbD2NpfLIclqI8CEAxl4IDbxu7F1C/h//429Z0FXmW5YdDM1TyPM3mL+oWILxdGC7H77y8ivZ8dK+DCJxNzCbWfHbUsfPv7iZpW3/87/8nzPx6//4q7/Kz9rTxNi9SVRSnoJBK8vEVJmlyC4+GVMIoaL9sqcLa33BCMxT5a9yzx2U+CE+u66aN2OZpa48EbIKVsTt/UwQMoY3h0VjIyDzOySMpzA9lMNzwx0S/k6Uc70qrIRS5lHBdeawiO99eTu211eiu6MxOtrqoYEi6TVj7ggWxybjy0i6lWQWk4VVoE+xiFzHJgj2008/iV6sZJOHtfCrqmtT4DkmAZTzMb6oq1KwIUhMhM16QqJ5wquN8mQiuUSloqIQDAkO01XI36JrFYVM7ucEIUeePD9njlKR5Fh4SbK0jvd1r5djfbWgLLTuhu4/zkczArinoyt2AdYm/unpE0Tr3dC2NpdDQavHSY+BTCnPuPbO03u4zykU+IzjsWmQ++AeZezbyfOjRWuMNPOanDefdWF16/rc+WZSMkIqhSaPMnhL5emeG+uXOVX+X//mV+PC5Qtx+/aN+Pu//x/x7/6XfxPXr78Q/exBe3uRs2U/AKvTBAFtbcVr9qTxsDJP8h3sH2Df28KTl81pOcEYtLCtfPMcEUMdnt30EkDbVv4qZk+gXgG83rzxCdeti5aWhjh39hTzQAGWHMPaPRU/+OF3YmJsOPPJFGYKXPOwrO6xGZcnSqvATUC1/bXyRP5RNth/yCZeHuYmbVdU21hKRafAKzyLaRXyuWJRXT/APkpL71xSDwLTPTTJXXr069jlbgAA//RJREFUmAdzqPxbujKx0u2S19Jak174plV6uq2T9qA186XsIyQ/CqBsZ/DZjRvpybACr39gMI0rDy60KkzAUVNTz5VOptyDW1CQKDvGI304dgGQisMqGGnn3LmLGGnbGEfvxbUXr2Xljp1u11Y3ACXmU2zlOmWflfbWaG/l0daWJcTOVYBsPp3jt1OoXUUNt+pRgvijBhC1D92pfjUhnKuATMWjN8RkWBXwM5T/LvxsM0l5XRBiBZTKfX5uOl5++aVUcp4WnVY0/9LoYi8MxwuiDU1p/Jgoai8Q8zUEIoIBEz6rqivCho+CHDuvCnis/oE1s0y6rLw671GOTNHqtneI+VxpgZdXpgdNb6oiQs+HVre0Ydi4kr81snbgERPo00vEvLMyA0WmkaQ+c09Uxjb/U54Z+lGm2Zsn+TgVeS4nnGboT50oaBIAFWDDUIjvcwHupbHk68qc4rt/MKJY/yJUo1xQXvER6Fb6EQjpNTOiUIUcMa/L/KsBaEodwbI+B9+OM4Vv/q3MUF7m1biWsi/f5X/uQYJXHr4n8PE9L6GsdQzpleE1abGmpiFzhybRteopHQfygNVpGgjKHXnTkLxgS/mkRzxlF89F/IaakgbYa+cmnfvQOJN/ZVMTiY9yRIYfTf0xHHP6Qr+9QlwV3jTJqzSJXovHRdMNabVIhqP4gmVpug5NtrIfhR0AjfvL4IIXUbybbKxwEwZaQwhIZHaicyOysQ5/H7WrtS+BORAumBaPiXjexxLb/t6+eHz/QZbAWp74ja9+Nb7zzttx/vzZbBb2yccfxWcoPTOsryIgO3q6UwF8zGtWqly+djV6EHRtMKsnk/7s579M4rl86UoCJYWRvRpEwwpWTyw1JHTx3IV49eVXef0klpgEslYQE4tvt1OPRv/Vu78KK4r+1b/+V7GwOB9/8Rd/EWNsYv9Af5w+dZp5PYp55upcBG7G+yVGE8RkejOHfa6QMHkIPmAsKCEoQ1CkYJKxjrKmZQXj7EUvlopMcLKcyw3NyiaVB9fTxTk7M5kJYDt2SMSK3ub3M4j7KUBABfOMz2xw32oEwzaC/sn9+wCRqRh98ihO9bdnl1mZ2a6xouL0hkAbomyb+oiIJWoTmo7yI8zBsOLgIZa0SbW9Pb1JCxJshiYAXibT6qnIDrwqEcYso6p0vLaEcwihSeguhO/JdNllDxpMy4vXpckjxSEw1MpxX3UhmiOi67VIACs8LYUgKCzenc2dVHDN9U1Ymwvx4Pa9DMFUI9xsKQ7rhoeyrS6sxBb0rZWttWmYQHBj+MTuotmpFAazkktLQSDtcHWHOlc9G/ZvMXNcQK9rX0GY1UKMWy+CX1ARFAJcb4/K6bAQBIzbPdWreOyY5cXH4DsPgDML3fnocTlMq3wN8Djl4YdjY/GD738/FYv9K3SZypOCGUvztFBNxBbMG9rUcrRpmB0tzUsZYM9O9fXFACCl1yMZAD5XL19JIXTv9t04e+Z0eid/97vfxbWrV6Cz6XjvvfdQlj185kRcgC+/99134vLlS3H9pRcyIXBk5Em0ukYAAYnGcIXzqgUUeajYAa8ZLrQqQpAu3bvPVuXIOyxoekZMYpRf0+pOUFsk0WVoL8lE4cycWLfsa8Q6KbPMrZKPS46X5r6ZT2S+hvLGtZQeVUjSt/Tq+msQuL+6o6UpPQYK3awahIeyRYD345uf3rjJ3OoTjMzMzse9uw+iubGF8RxDEdo/Qbe0yqRIoPX6hXI4kTlFWvcC60n4T8De1NgMqx/LRmX2CZmbmcW4akke1PujxWqFkuBfusr23IzFz6k829s7kmbNvZmem8ucikbWXwNwbWMrAYm5UZlQPz+fVXL2/1iH5paX9fLKLwVvyy+WXwMRAM2HsYaBYzhKw2FuYT7psQiDIadYP8H2UYJnpSAE+QJZY5gWJwmXlhzPxFUBuUZhY1MzekIPBDzPnLlUPEb+uraCAflbwKfHSL7xTB95zcTbrHyxIgYeq670CAABKvzCDQ2b6HExHFOPLNLuz9cAllmlwT4YQlWmpEeCG0uDKI9U/Gm88J/VZ8/+UfIpxMOYMIR8AEiUVwm8/Dz30MOiYeS45eWiSqigSZW/rwnaVPyGFJOXkWP2pjEVQBoUkEgPHgLrZ3zIOHyddS08HKn8+ZeKHdoqvFqG6TVYWEQ+LIiyukiacD3lqSyzRd4oN5S33kcgvji/nKFfx23yaltrO2uN0cMaJa0yZvWg8xScu355dIA/0IVzd22fQyLAhp5nq2SKeWuspqHJEkorAqaRx4CQh8/btvcMdr7V1d+aC2SOgUziwvlPV7GLpJfCieeiwAwO0AXTfSwhHiBJtDCP+mHofhSEWJqrQrE6RITnCYu7WAZuPhfgWuUwEddY3QTVtye617X9g+/+IMtsb33+ZTx68DCTPM1GP31qMDfU0xlvwvweFGWHzsLrMRTLKFxLencY79lz5zMfxBDI3//kJ/HR7z9hPgfh0emezSCDaXmayKhw8mh9hfT3vvO9OIuVpht3bHQ0hWYSbUVF1t7fvnOb6/19XLl6Nb7z3e/Fo6HH8Rf/n7+IeTbJM2lef+P1DEf8+jfvonSLhERBjERvG3pzSvRitAKMDM2YzGM/FL0zukVVoiJHmUX3lhZFwURPs1mNri5Rp3F7Ea9rrpLRI+U5FmkJQJilIkH2T+/G4swMj6lsFmVzuVVAUynEvMTrd27ejPEnT6IWq+MY193ZWEbRtGa+iwJPwCkR2vFUL1mCJdYtk0ABb66jZ6cgZvNUUffbNsP2U5DQBV+6oAUmluUtIngN98k8rn0eBoZQYip8TvrySgVaLwR2EeqRyGUkhUahrAtGT6JmLv7IRMkMELxuQvfOtfR7WskCpmfQqgnHlYDgoQdD6QU5ts9rtQ1RCji2Udw6wtg+HwIWkwBlIG6SdC+zCzhkZsGGIEivhQznOHzP6gyFkwpU4enoHKKx5Swph79UpEU3RaQ0r+vt0LIs3LqwNbfUe2OiIKIOpWPipUcV7LNuBX041w8++AiA8DlCZJ7X9uL82fOprD1AbxPeTIDHGnPhBPt2KFVJ+VnnaAK25cQHzCcbErLeej3tZuogrH7q6uzORlfv//q97H3hCbFWzv3m179BNuxCx+2M5SAFVQ+AxLkypZQFVs80Y9VjEKfL34TsffbAE1A34cM5ZMOKFW4AXqvMXD/50r42rpHl8Aph8wA6GYP7WCgiBDhzEmSatyWd8DHWF2XGd/VypXJALgowvZ5g2WZiNmEqciH2cq0UysqyAmSfTAFr11jBnPSTZ3UwHxW/ITfDyApngRScmXvjaaX2gLDKR8+LHVMF5nlODmDQJo+WK6sUlCUCE+/hse56RzcBwh6QqZH3X//6rxNc+hnd4r6mR9m+FQp0Za/vyReGaqQFE7pVcHrlVO62CjAUI9+aHGxexaaeSL4roNYKz2omaMIQip1QbYHOErCOKGOuaxjLNutVelxPPItzpwaQC+2AM88n2cqmYglAWDN7eRQgEXAAL1RXCb40rLYSJDQ11rM3T6O/rzf6ALqCpIaGJlZP3jcB1Dwp+wzBW+y/PKIHyvBdednJNKYcp0ywuDDL+9vQKt8GEDyDBg+2N/h7H3peReatJfCx6kRZYljStZdGtdQ13KQj6VBmS0MFkLENcFndXI91jLsdxr3HtQUWhj7Na/FcHZMsQV7JeypggYAyQBkmARbtC7iuM4NolNHeV/42L1Il7ljcy2zUCF0qXvTi2+HYMK80aPhQZ0AaZshlP+S90jPKGqifHXdGMHjP+RSAx3zAYj2TR+BjG7HpAHAc8rogVz7xPQ+THH0ylrJWujfsmKXbjN2HCfPSvCFhK2CsyNIA8tBDDSfHkv1HmLfyWJqUb10Cx+A1pBGBV4IwJqGcHn44EaP/uFlZz2B7MpPfdDEFIy6AVoKDE+H6PMEJD5lS96SlU6Kw+bllBPFWmIhnVreKR5eRriYVmYLUWmOZVcLTdW9ZqgxjYpKtoNta2pPxrr/4UrZU/s1v3ot3f/Uui1sgS8M4Dx88iI8+/ijr7XUH//DHP0p3uNn2CjeFkhUn5nmYXPPRx5+mpfbkyQjCtAMA0pYucTdMYCXbTk3MZnzV5mKvvfJauq11wU+MT+SGGqfTzdmGoDXcce/+vbh4+WK8/c7b2fDpb/72b2JsbDSaufZX3/pGdHR1xp0797IMd3Bw4A8lcgowLXgRrGvY3d2d5bp6QVRmmQ/wjLUq0ztT9ESRoQXgVr9oDdqVVhBl+bRdM91widi5aBkKDjYQZp6PsYfw2IUZD7a34iSK0yzy3a0NlOxGPLp7N5YAPoZhRh4/jktnz8T/9ud/HruAhM8/+bgowzxzDoDXDCEdi1kEq1UDJnmqiA0sKKQUgLa8lnT87f6Zc2GTNXtNDGMFNzbZ6nkj+6IwbYDdeCwtrwJY6rJnjMBQK8qkJjOn073HGhWKGMSu8uC3BO1Dwpcene8Ro/yR0IuHhM5LaHGUPHso8ynEM3+EvbdEc2F6Pu5+cTu7olacgJ6hQ0HIxjKgGEBnua2hSK1ff/K6ChovfHQ/9sdr25ZdRWEIwz2QfoqQGEzHPGwZLj9okfu9FFTMSZxoron7rWDyMyqYdFnyOWnfePgOfMNNcy28j4zvWTGWwD89EOSdjGWs1B//+AdJC9KwyZ9Dj4Ziib2zs+fnn91MoO0Y9HoYcjLvQLBtibGNymamZhKgyw+Oq6+7N3p46LFUYVtxsbSwFN/65tsxNDQcNz+9ka93tXsK937c4LlhB3MT9H7q3bA52rOnx2Nqci4++PB3gOYNLN9jscP1j+sNBdhOA2w8wdq1U/ELksy3WVteer5/AFAEXQt0KS8pqaQTPRLKp1wzHultYH56uvwn4PM8H726omfXT7DvBQQJCkZ5z1Jt99mwIx/L0GfG0BW2AJ7iaHcEvQIdcCtvWuZf19CYFS4N0L2HdgpABGmeG6MxZe5GM2tRX2tZfSFhBbTKKVsIpPXNi3nyLOP2ADNLhz2L6Q2A3sSEScOAFsCATdWOoXTsdCugEGDLO8ow2KWgHa5v0rnySoteY8XQpycsC17MYVF9baFs9UpaYagnxC64gtgspwdMCda9lr2SqliTnc3V6O/uiIG+jvRorKm4kI8mmgpAlAnpcmdcjkPgYNUiFAxAXGctTkZvbxf8x0X5jIBd976t13XRS+e+KZ3JFOauHQIA9KpsYkTp5ag2VL+9maCjBOV/3ITT/a14amOuzTX+XIfPkB/QyQn4y7yoVmSPXt+jUEHylQzpfrJum7vb4C34kZf22BNPnbYxpkdYbHNdvZV6UAx7GmaEgnJOGoVWDgpyvVyCAvkZupUO9fQVMgg5kZ8RHhbeTl+XvvkvE735atJDS2tL7o/Vl3pcNfbT++W+MkYVuxUnFih4L+fidQXWXkMayHvyT++UnldzpNJ7xttZUbq1y/owfmguy/2XV5KfKwHp8pD7KAAyN8q5Wcihw8AKT3Ww3kCBegFW6hi3VUHKJm5+vNhXgVERGpJneBm5nuFH14fX/dFLM/JoMsaOQMjZi/08+gqEyMrI2ArFIjFrJy0j82t97s20oLT8vElrRxsWeQeDZ3DcRIs/LRMUka2NZXSFZ1VFNZvHP5TA/PxyCicTYG1NLFjQqrTs77VXXpVX4z/9x/8U9+7cBZHZUKUQHOZczGMpqchqa+vS1Xjvwf0EPldfuBZvvPFmnnFRHHNspv1cfPH555mUamKpnggFbmtzW97PdrmLcwswXEl89Y2vxLkzZ9icY3lg1PTUVFogjSh9QwcKqM8++wz0/iRef/P1eP311+MxQvt3H/0+7O/v57719rejt78/u7P+/Oc/i67urvja176O8q2PGQBSgSg3w+QtplQ03KlEcSFMFFoSwsLcEmME4afQLPI4jKm65gIRXZyD/X0ZEpDYJVLHKVCqq7KtcnP0dPZGJ9Zra0NdNLIWjViQ9Xz+OERkWEah8sbLL8f33vl2/K//7t9GJUJ+HwJth2mrAZeLs9Nx99ZtiLEsenoHsuPsGgDE8xyK8r3CPZdhN5SJVSPwZXoNtPx0nX4MUFRh2TJfV7ZJrmNjIwh0UXZ1jA5PYB3VATabYRYsO7jCh5nnz6zDd4FkVBEYdOZ/gtn8w7vznqhaRpHhExDI6HI2PyoN6SYFAF9RUelh0gtgAvXJYyfjwd37IPHhzA1pqKmPMs+NQOCvLBm+en7UucKRS5qQa7zWkI6M77pL5/KAlo6K23VQcdpt1CPe3TMrGOQdPRw+0p0qZzIex6pn0Xk4L0MjKlgNAMFvuvC5V05Ai4u1kOH9jtbIwYEVFIvsSQk0VgNPVMTL11+IAwRpB3xpR+Nt+NTOnp5Oqpzo6ujMxGu7fJpc/vOf/QxA+iAtJgWSnhuFjW5iDQj34dHjJ4ynFJq4B2Cf4p7r8Z//6r9nSMDPbazJX13p/RQsWcbq+DUuZgB6JmbOTM1jJMxDDw1ZqrrFOq+iyCbgC/klO2UCPjIZEKWhMlf26FEymVRr1N4zej1dF5NpmU5BA/CI/GkeiApGEOYay8s6v/XquD+p4JBBeaQBn1HgmgwrqHNLpJeigSH7Bj8JGQT5JtjpkRQwqET09gkGrE7zvuWGFuEJedDQpWtpdYalooaobB1eVVmWlqRjsETcHjV6SyQuvbCCD8eeXj9oQO9jG+uo4SWo0m1uJZLudQOzAhaTwouweRmziqTtaow789qcm1VOv0/5NJu9QQxRGgK24+cJPmN+UEcbQIp9s8TXcFl3Z3fm7bgmyvBqZEVXR2usLc5BT8ez5FbD8cHQE2Tv47TkXSPXRM9YwZ8CZfsZ2SzQJombmYTaWK9c1pu0kTl8LS3FIZ+pVyBzeUmL37L06qqKbBp5ZrAfY6squvj7VB9GW0tjnoje3d4U/V0tjKcpBgFHvZ1tcW6gLy6cGQQ4d0Y/gEfgZ/6bQELvgTIilTb77P6b8G8/pQPGu7mzmWcprQJ4/LuQHYzpeAE4nIcVMR64lw+NCDS/fbVc/D+CEKbiXCAoPZoJkLmv7x2Fj7MHDc/9Wz1oO375yJQB982yd8OS0oVA1lC0oFc5YIhZ+lS+qfS9vv2uBKppWCNjNJ72eWT0AjmkwrQwwodOHMGMYcqMcvA9AYHJv1Y6FV4Uw//m0BWeNvPPPLRQuWP4eR0j1t3SAFI+OTd/u7dH3uoDeMWxFfM0DCZY0UOtQ7ZYi9HHEzH+5CgxdbDtrY5e3WJMyn8QAvyQ7mwX0/IzZaHo1qtkkiTM6uJ4Q4FFB8SrlV8cyGR+BegZRDeNZVUoKuO9AAl+r6NkTQ5z94aGDYEcxqvXX4lXX34l7ty+G+/95v2sENE68LyRvJ4eBO5teaSMOMWirILiPcbcMxDMRPcAKRGkSa+37tyOn/zDz9KFK0BybCp2FefS3GJsoVQt+7144UJ86+vfSA+DzX18zQ6OfkcAlG46/t26dSuTEd96++146dVXsEK248svv4z7D+7FuXPn4pVXX40OQMcJiPpzXh+CSb//3e8iXKqTaQcHPNIfywNln2MEASu0HJeCzWReN72iFMGGcFbIuua2wt8EOKwxJonKttjNzVhf7e0pgBNdoyBUhB7GJAixV8qZU4PxwqVL8dILV+OlK5fi2tXL8epL1+Nrb74Rb772Rrz+yivRB+grQ5AdIBg/+fDDqEfY9nR1ZFfMmcnpdJ23At48i0TiM1HMQ7xklDzfBPNBwtZ6kvDdYwnVfXVdLnPPsfGReO+9dxPlX756BUHUlEJ4fHQSQoToDY/ITzCVh13BGjCBTXkQ1jI5DCOzSocCjqRRiDgJnIevy0T+/scPFYjhPwWAVVx+x94qvJEhr9XFlXh8/yHGzbPobuvM7r8mT8/PzGVDMkFKWqzwghaeJ1+2ILBlSpWRFnLmnHDdVN58Vk+XwuJQ8AINyh9pMaVU4sZ8xmRUfyu0YNtUsr509OPYZVjHvLuDhYc1tndQnJTp4Gugh67O9jh/4RRKRi+iIGw/vvvdb8Q3v/EV/n6K8K0Kz3lR+M/PzQC297hPaVwHoJsMarNAlZWAwqx8lY69VNJVzFobPtE0tPrFSgwbZglC/v1/+P+iUBvhV0GxJy7XAlQqoGt7CTFGQKKJgwqZagCxTQGloWnAx7FnKnMPtqyPuYXlmOce5gPa9GoX4ckqAUwMrxyk18yqD9fSo/U968I1n8XqnocPjPHrgdWC3VQ2ITRNZHZv/DEfhO1nb6AbHvaecQ5ahlaOFc329uG953lUvK/wLaw6eIw98PAt983XtBCtSJIWVQoCUneDW/BTlLgqbPWeGc71HbvhuOflgBCVrxa9CfRK6hKMDatClJHylJVKAhJ5OccB/fgogABKBwDlERPmsRhG2Vc483hmyITnnkScAJb1t62AibvKFcHs3Xu307rv7u1OAGLumKWn+8zR/i8t0LX9Y2yO54GWdfCB4zCsokfHeVTpgt9cZy134/yZ/miDtm58cTfGp2bTANK7KPAxb0jAzVCgfXMxAGusgaGTqopSZFMd4GoVoDaHXpiOzp5epmG4dz1zcKy+kuf1/mpw+f0Tgk8AjaeiH0PBlZUg79BaFaUYQSfQBzxvZq9sPmY+iPczEd9KHpWjCjCBGmsho+kpOPIyWuGzyX5JQx7uuL5tKwGrO1DYzPsp97YbKRyJ5tQTUpTYn0SDe588A0V2zh133oV3ND1y3L8IPfjVwgOWwCYNKcgAulNuZX+q42UZlvNsImnePB17Si3Kmxhthkf05Ji0rMyR1nKMOQbGCV3rteSCSe/KH8FIAq9icMiSIhwtWeorcW0MT0q/GRLnLfnf58pZ56JuN99IvacMVDato4vUVwJzDSJ1pp/1O/KOsutIXh95f1xHX1deH8k63x8bmoqJIxBy5kLvW4PnOlNAunCJbkRaCvdcONETC5yErxIoYlIykTf2UC1Px3zlpRfTBabV6wA9XlzPytLKGhuNlYwyzsxxJmTJ0NLialbTmADa2dEeI0+G4913f5UgQrTmvVR41Qg7FbRdLq3r99Auy/q0nIxx6p+ZnJyJKQDPCijygw9/G7cAM26qgsONNWygy1nrzjp1Bel333knLl+8mEdwq0DWUPwsYQoCqCyteNHez372c4TQfvzpn/1JXAC03L9/P/7+H34St+/dTZDzxptvxmWUfRnWxE3u+1//20/i3/zrf56bsLQwh9LbilaE97kzp2Jhbi4BhpuWDWoQnHn8tOPUyuKeNfXVsbpms5fdZJjCjcXGSWQQkgLCmN3uplUvRVa8+Qe6+M0P0XNl7kcpistqIw+IqkEx+Rnno6tcQrIM1Hbbuu5vfWm5YVMqll0UiqXZtqofGxnN8I/t2fOckP3tPGpbItSzpEtXobfOHss0VWUV0dfbE8vMsaLaNvyNceXypbjEupkkqaDRA6QnysRNE3oXeVhirSBCfyE0i26m2bWQuQi1pEUJWMCjoEtGkaChEV/x4d9WH8iMviLzqRhL7dGAVV6Owpwat0vfk5idmM36/I6Wjig7icUGUDY8YVhF2pBhpF2rEXSz28VTheV8pUPzn+QBw466xU1eVDGXIoQUgofPM+l17RZla8Zq9Z6UMCaYls+5T3q5/Kzu3t2dTRTSGsr5IO/Z3N4a1fVVcenyuQyz/OAH34/vfe+78eprr8SZs4NRXcN6bnoeyLN4+eWrMXCKdV9ZYMyVecKyHR/tSfP6V76WnXn7+vuS5gSUDQjuJ0NDCXZMGj3qlWAopKOjM77+VT14jdD6w1TY7s177/0mreW9Pc/w0FNSyRwDEGb1Bgpzq6iU0qtk9dH7GBNWpvR09WZOiB4+QwoqSPnGdVYpeG+PTVCuCOg0QAw12iVWZayC7unui+ry6mxcaNnu8vJauor1RhjS0RDaE5wq4Vhf912hq8wyH0NamIUXl6E/lbC9HzRc9MCoCPUsmLgp6NA1bo8Km/0pl22lLghxD+Vp+/C4VpBkKnpBjR4wPR2FQEasQj9ahcqtKsavEbWEbNraRb4ILqAhAYUl/oZJyqvK04Pi/c0Z0RoWLJpIKIXrSfYgO+e1/3QnDUTzi5DwhWePzwiI7aVkdYZ5Y5aIHxzD2oauVplzLXKimj19NDqSnXTlYWWiitAKnk3A6uq6iegrAANL0g/Sm2CJ7drKPHJsLS6dP8NeNsVnX96JscmpzFuQ7+RNDSbz0fT+lUDfdeyxwMAKK19vbmqIx48ecF/os7eXebmWGJUYH4JrS9I9h8Xw9DaAoAkaTU98SVGy7rEZdvs8zt5pEFdVAB6V12pa95N5C/pO2sYcWajBpsyzZ4VVLLsH9vzYjx1+7/Pbs3IMSy1r5AGy3HfFiF639GpwHUGYBoxhGPeeaTFudCC3tIdR0huvp97keaYr+B7f0XslDeqRyxAQNCEcyYot5KMe99XVdcBWY+ZMupbSy+TkRIb59UB4dkxbRytjAzgLhG3OJiaDTixWUE17T3/rIdQIFAzK58r6rKZjP1xTx2hFol2HU35CpsXnrVyye6zeNcGU8lVPDoYg9zTU64n0KyuLgKBtDGu9M+hI5BSXyf3RxZJrJr94H8YiAJGeszyYeYvjlH2CL+WrZ8f8AYQMnu14q/+MJ766pM6KB5vqRRQQcqLCas+4NG+Z5JJlZyzsrAcNVdfEV7GsKyCAU4MDcRULWGXqwWye3NnQ2syXYHIEtm4YhYCeEBm5CsFiGd6XNz2180Zx77xzcSS2bm+VsyjSxLWcJZTgtDyqvAolYajA0xZNkH009CT7hNgTQYRuzFRrMxP0QIOrS0vRAZL/7ne+jaCrg+EWWNyl9PbECebPinjUsclXKhwbM/VhRfzgB9/LOOvHH/0+Qy26OD2n4623vxXtPV2xxeb87pMb8Td/94v4J//8+xmK0h1ZDlHJiCVQicdYV0EYlr7qEt7E0l1HCFg2Z4Kb8xH/1NYj3A93Y21jtQBZ7gXz1uugy8we/eYutKM8tBpE+cdQRNnaF2aZGx/NGKnnJ2hBp4ADPARWsp4juzZlG/fnbl8uH19+eRdBWRVt7Z0IkJOxAqAwr2SbNTjO+Hq6OtM9aqfN8clRmAeLtKE2LdS07hGQz1AqtQhLXeaH3OOv//t/i8uXLwM6WgA31YnkbSCkq3V5aQ5mG2MsT2N6bpJ5l0RdYzM0gvI/URwXoILOwWHxifAziZP1VGHxZsGACg4ARIJkNk8w4iFfepmOHerKN3xRHja2u/357Xhw+xHz2s+QXOwjrMsME57Is1QEUYZiVIaCCk+ArEYQmtTnOTPpRkTg5wFU0IuWt2Oysd4mFt4zGHaPvT32DOHHvMzVOMHe2+ExLTDoWECpF83ywV27Re5uWsQJeDsR584NxksvX4/X3nwjLl69Ck3tc//quPrC5QS/7Z3duWeeMj07Nx0e7f3++7+OM3zvytWL0dbZkp4TBaqJ0dKN5cRyciY/wp9VgFEFUPYgmUbQsb8ZOlBZsuanT5/OhOLGppYYRuH/+t338hiEfejx9x//HoVu4uUyc9QzydxZS5nGfC+9Yy9dfzEePnwQc7NzmWje3dmXrmKVqusgHcjb6eXgfiosGw9KZzsbKEv2QZ0y2D+Axd2BDKjMstcD7rOzuhkdjW0FUOE1PaXNze0ZGlGiWuFgR1KTnhUjAmnllbkq2XQR4WmioQ3fLMXUu5UhPhUEPxvQpyEOvpl7LjiRvrU406XOQxe+vTe0XPUaWRqqotxkzZMm4QXpMhPz+PE6ej58bMBP6xhRJxkfO8N9Efbsif10Mm7OVw4R5ubA6CrXOLHCSW+hIRkTqt270nKTERkPYztKwtVjJEA3l0IFfAJlVVJxMhbXVmJoYjw2oYVG6OcEe6R32TwJFaWG4N4+oJL1XV4TUHsOiyXWlrNHQJbMCwUIKChBMZ0HhLhudx89iicAGbtio15iC/Degnysw9B8KihnvJZ25wnJ0JrVNYI0DUsTl1XirpV5TSooSzwFFooS+8lYwSVv2YHVNu02BlN5afDIhyrHBCCsm+tlV1mtfxNZVfapENWNjH8X2ffULqk8ZyZJA4IQAcj00kJswLPusb2VssMpa6WSNxfEUKAcxJUYpRDCB89UtNAuLyctq8ylawnPfciQNerEfI2iqaIyTEAjaELeYIAJQuxHY9hSr6QeJsuAPd/JEuaevu7MS9Go0CAVFJV7aB1rImFbmpxRAu6lh//Iqy4ILX4XNChokh6cm981Sdfk2uyiKugQcMDfJ0sOkS2G+OEA5NehawVtr68v89pxrm8yagVjFoTLJa6/nzUM42eLMLr5PTaBM+zkp/wRiOi0cO7un+s4MzYX40PPQUjfmY63Bs93JmGY9OJamnhqKEL3j5vr5tsKWbePyCtNVn4ruJ8CALo8tRMBYhmfVl57SzvKuy8X2WQ9B6T7yrwBm2rlgVEwn42IHoCOrUXXjWpzGsMXhl10Aemu1EKxuZQWmcrF1y3R0nKQWWVEx+d0BQqCFkMeRx6brIzg71oE4MWLF7LKRovPhFE9OZaq+R0zfwUfeoHuPbgXQ0+G4vKVy/Ht77yT9/3FL38ZP/npP2TG+fnLF+Obb7+dR/dbgZMJsB98GK++/koMIEAVqh7m5ZHulhK3NDawfgheBKcu0RWEsha0B0dZnmXyW3a8g4j1yBREbWUAYwd82FjLNfc0Xw8MewaTmGhkSbNlu7rntmUm9k+wpUDs7uqAgNaSUET3EqbrbKzRklMtLfumGM757DMB4LEECXXM1TbuMrhht3FBDXt15sypXCMFlJ1CjVt6OqxZ+VtYTvbXKIMhUomzh+k1YL8nxieSGT/77CbEbMVCSfRAG02AKPN1hp4MZ1vrLqx3rcDiED1o7LlF4kOr0n1REEnw0tiR8lDh+EjLg3vz8RTMMoDeF8NbNz75FAt6JRN/O6BNbagaQxB8bhlatJLkKFfDa4jkVfbHmavKyL3xfmlZsI7Ssgyt18+8CxPiNAjsu1KUCZrTAcMBuvWgmNtjlZPAtKbSU3Vr4vzZ/vjmW2/Et771FR5fjx//yY/ia9/8eq7DPGBoCev60pUrqaRskmcbcQ/20mKzjM9E0vsP7kZ3d1e8+ZXXo7K6HEC+nnTt4YlWiGVpLzJ0hu99+cWXKdDbAAcCKM9RUVnq3TA/q76hKZMtG5qaYxFF9RFrZoLmqfOnY2F5Mds5DwycytwY5YNKeH1jBVG0B2DaRDkej+nZqVhnTcqhfT0NVj1seRaLliiCyRbtq4YloVEbQqnM9ZLOzM2mPLDpn6dOKwP0mtkt1eMSDDe0ANLf/Oqb8cJL1+HJ72Q1gV0c5WVlUZZRa3UJSgUD/C7c48oDkwpVCrbL17ou5dp1uUdFYjT7muE69pSxpSeWa2qxSQu2dtcQ08uRFiIKytCBvC0ZKhdVqhoFWq16grVGBVrKIN3WuvoP4BVgTK4d1Kaegv83U9bqtRVKux96QPyAR1QUoA2pD636TzCph9RxK18NM/lQvmVulUZGrZ2JS2Jqfi5mMLROInPK+KzJl45D8K5y9OgCLVQrY7SYDa8YavD4/QMU4CF7VoLxcvKYSfxWtnSk1/L2/ccxNT2XdGCOm/lQejgb2C/luFUsNgrr7uyI3p7O+PiTj2P4yZN4551vJbiwRXzKXB56XGTap3oMWddyaDO98vCSCt3neZwDr/lcg0MFnKfz8nd+l0fhMeZ9rv8UJFsAcBNO4UGukeEXxsYWQ3vbGdLf1ZvA52zsqBJNryVjcM/0NKjkBYiCP/c+QaaElD9FrpfyQsWqzvG5QOvo/SIBFXkNHUlLevZSwfIRr2eopeR4WYI577W4wJryuxcZIGC3N4sN3zT+NIzycD3GJgj1uWIwwyxc0DG6FnrtpD9DUcpOPuFg+Ns0C8CAng+M4Txs1u8Ihrl+voaMynAVrwta5MPmlsbsT2VrCHtiueeuifuXrSW4x55eP+jAEmpD1UYOnKYtCooSemgIGhcUWmnk86mRuZh4MnMEQmxW1gmNH+SGOTPjni5UtvqGANK9hEXBeBPNmGFr8sv48DDw8iBevHSZ93fjF//wi/g5D4GLh951YFl7wJFI3VbouvsVAOkRQRlqRUr0xlrlZitDvG+e58A9D7H8FRwKBFG271lSmK5LGNQeBx6wpzAw9ueG+J4PwYfuYQHEpUuX4vKlCwjg1nR9Wcqru9wJ2UTJw4kUJi7Qb3/7QY7vhz/+IVbo1QxxvP/hB/Hbjz9CkB7E61/5anz9rbcQgq3pgfkV1uIHv/skLl46D/H0IGKORUUy136GqWwuJPNIVB5CZkmV4SQtL5Ny7Y5nZYyxZd3Q0nB1ZQ3rXILVZ8O3Fb1dqeBNeBR8HGfNLHXTVfZkGOseUNbS3JjKz5bJntFgW22J2jishG2uhyWYMpJeCRW0vRNE+3du306rsxIle4w1qIRQFfwyhtaVLsKt7Y3sEWAGt3kAsyD5GsZpHwudSFqeNZXV2YSoEgE/PDwav/rlr/I+5iBcuXwlrVoTn+8/eJRu7W6Updn+nuCp0FB4PrPVpel3/BZcOV43XmEsqhdsuFkZMkGQGmfVok0BkULpGDTjcfnVrNV2POZeM+OTgI5a9qMyGmsb4yTKQI/SmsoeEOIpsoIQacyyRDlIi9dzdvyt21j3uX0HHItlqVpry7OzSfdm75uIqBWYPSqgf2nQoasoOtpbebTE4EB3vPbKlfjmN1+LN16/Ghcv9KNku6O1rQEQgRDgPvewMt/78HdRWVOX4YZ5rLV96L+0tDJd5Qpcc4vGx8d5Pp/CRw+KeyXdLmAMWDL/8MFQVq0tYu3qLTzOPxMdR7BgzV+wr4+NwWwCZem4vSjsyWBo4vNbt+LTmzfj//7/+H9iJW/G3/3kJ7zfFP/2z/88Xnvt1bjywiUAwSvIi232bpzfmzE+Oc6Yy7KMHMmDQdEAOFGmqDhLsEZdOZQ7QqoUnvQ+GwAIG1G5UJeuXIVHajIT3/wpBZVAT6DhAY1nz5+FPmriAgaA3hsTyW20pgw4Bk3Mjc+wl/NZ6qqCNV/FRNBN9tlkT4Ggic8CBvdIoFFf05jGlZaalQMej69SyeMFeN8QiPQlrfnQepQmDT8pfC23Fwxp5QkOfVhtAwunMM9mU+yPtMm3xREAEGSp1xJ0eA/21u97H71GJnkK0swrUvaZW8fNk5YMDdmnhK+kVzQLAthzlU+VQAN5oBWqsPf8Eb3O81jdhyqWkjKMnu2kEUF6cXgjypm/la8acho35rUcZ45WtJSdhOMOtpkNNA7p9w/0ZBjnwcPhBMKGGTzzSeu3FfrIFvvIUZWkM9ZqNkRfiYIToKnYVZ7un4ofcQXfmM9hVRN0wWeUnRXKcnhInrTSqUg2ZpyMz55VJujz8fQceK4KN2N+rDev+3tPL4aKUa8RYEWvx7YhUsa0vC7AX0maPIlCTc8kD9dXenOMApossUfwqqOEixYWOHbXV7CiMVIAE3MoCpByBFQEIgesifJKhS2t6Pn3Pb2Ozl8D0upAQVUeVsroXJPm5gboS4+vhyAikwVberacn+AKmvBzAhC9Yc5dWvO3PKOXI0MirKn39p56R3yf/1JGStvONf/x2xC/Y+cCORe/b7jdcfpw/ILulLF5FUGPHlDAsdf1mmxmcW2/L8B1PYprHXlpDPkISkzYnh6di9GjZmUAkLd6znawzPww1hwgXzZxxQlrLUpkDQjTJhTQHqhZ91szitTKipMQcAcWvwrUDn6MNu7fuQejGzdGAaMUOto6Epho4Zv8lBY8gkjC1KvhoV5OzuP5FQJFYycoNJmNvxmYoETELSBKZYuA8cEbfGYPQtItChiBUJy0teivvfZaDPT3JjJ30bTel5eNo4PKWDCTzhQYEsvY5GiMjAzHpcuXsLTeBjy1Zmvi3/7ud4CQD/n8yfjBj34U3/jmN1NZPBkdjZ/+9Bdx9+79OI1AfP3VV1PhHGc9DlFAbQgnlZKdX+sQLBsADUNAljnp+jbOrrJU6BoWkgAyBIVQVEAokCVYFYbJRp6GqjBi2wEOWwiOfYBIV7zwwpUYHxuJ8dHhZHondOv2rXQRnzrVnwLBa2slKsTNgSisqLoUyMabPXAvhTLjM4TU3Fif72mNiuKNYU5NTCSBGWLJclve94C67Y3tBKjm23jIoaWHNl0yt8cEtOwdwLW/+PIOQKk1WgGlWanAtfQiHQnLbIcP80m4uh1LSj3LoFDo/phI6L4V4APBxL20HOUCGV5rREEuMElGQevZtXfo/lCcGhiEx4/lwWWVgKYsv4WOl2cXUFrQFHum2FTYqfQEhM3t7UpTwBEMDSNJY7qXsyqEsW4CXHY31+IAIXUCoWePlWNYG1VVKGKAbWNTfXRyjRYsia+8+Vr86IeeKnuBPWuL/t7WaG4CQIO9xftPD433Qoso5tv3H8Tw2CQ0Vh3DAI1J+1psm2+xy7WtQNnFqhyJUejPENkGQtUultKTFQ3Ov8Z5VtbF6dPnoqOjC8HWkuER11A+0aNkhZn5HybJeWrpcXiquaUtHj0ZBnB/DAj/k2hl/P/w03+I93/zQfzwB9/NhGerBCrZn8b6akB3a1y6eDp6ulsy5LeyspDWlGd+mIS+tbWfAGgPwb6JoNcSXWa9l1fXEoCYk2GZpmWuJsbdf/AgPRGex6LiUvCbNO7pu3YVLq+qSGNDgLcEgF9GEdp6v5t59GDw2PtldmomHgPkPFKiHrlk2MYqFhO8D1DgCmTpT2Vs6MZGWWptwy3mWggS9MRmOIbPZLmhSoVHeiKgV71GAg4PpBwcPIUALksPVAV7Jg/t7KDIpEz2AnKNHa7jkfgsNt+z9T7qkOupxH2ooKBcaG8njSJlZ7abNwzIZ/WiFtY5f6McjkOXRXIj8hFjSjlhSau5PuYmaYna7dJj+sdnpmOZa3loJbdGASALWTP5RRmbXr8EIBpwO3nc/dPdLWSx8gZA80zAJnDRi9aQHh7LrVdXBHsoWMZkAzJbd/OEz6KgUJIaLyZGbyGHXsCYU5nayFCQ7zg9cE6zQlluDolGvrpDI8qQkl5dc+AE13nGCuPWsBOsuBOG0AXkeT4TTOQBrOvw5p7KkvWx78cm31sHRK/vAGS57lICECurGB/fy+Ry7qtuYAip3P1hSxwM82GNmIehIpV2ehZU8iV6XKAV90T6Ud48V8Y+U5/4nAsmYMxwD9eQZrLijs+ZL+GeSlsCH+W0oWo9WR5KqlHp31mujKznK/CW++XgDlln8zHUYzzlzZSdGNPFfR0n//FeVgqynr4mLQuki3GiE/h95Pk4Gq860YfvCTz0Tntt39f7YXuIPIPMi/P5PKeM1/WwmAdq2IspJZ8pC6Rvgbvg9STj01vn7SaGZ2L44XMQ0nu27a3u062JctLlA1GmK4fV012WTX+g9ooTpbE6vxRzMF5dRVVcOnMuNlBCqwtLcfH0mZifmY3ffvjbFPiXzl/EykfB8C+7+2G51SJAjc9ae275mee/2ODGkkEVgFm+Wugmjmq1ifC1DFRgelWOYk7O0CZLcqBeGidliEMhpWu6p7s7m5t1dXbADCJbXWCRbdQT4bJQmTPAQpgUNjs3Gw8fP2Chj8ePfvSDuH79xSRMTwf1XJj7Dx/GmbNnEMo/jouXLqHct/JE3vd+/RuYcSo7u371jTcTueu5qUMZ6JZ0jHVYKtrO5Wyq59Ao/MxrqEJYyUz21fCwLL0K6ya28c8Oi1KuYCzBVHevaRwpdA9RksbMdXVao287+8HBfqzEUwCD2mQSOyb6t4lNGzDc9NRkHhqmK/7J4yfpwZqdnU9PRY1AhMl2dnbHjZs3GN8O94fQIVbd1XqY3D/L5hQQoyOjYat9Tz3VdTuCMhT4yRiCEulHn0UzCs8EU8M2grkShGlvb39+9me/+FW64F+4dj3qELhWPHx5+066iesbG7kGRC1lwjQCEvdKRtWrpUAWLJngmdVOrI+WiCDEjrzSsJUE0pMemGXodYR5CpBa6psTeDzdAdAdHo+NpdX0Dil3pDHpSvepQMvSwRLWGNyCIJAW91EMWygKLEiE2QF/ezz5pl1RPd0NIXLh7GBcuXwhrr1wGVBwPb71zW/EdcABl8z8l/7B7hgY6IKOzR8wJCDg131aeKcUEJatPhgaiYnpuaiqqc9uugtLK+xPTwInG/upqNa4rwl/xq0Nm70qAK6viVUUvKXVgha/98Fvfx93bt2JBw8exi1+PwFkW0L98NFYNAJMvvn2NzMPaIXrKkw8u8Xzl7p6e6D5s/HpZzfjL/79/ztevX4x/u2//FepKJ7BM5Umq22YBP0sertao4fHa6+8EFfhjyXW1Bh3Q10DNGIH0AI81FqqCki3pL9/cCBqoSmTSw35eN/F5ZWoBKAbSpJmWqGhrAxQgPEZLdvHQ4/jwf2Hub9WMq0uLMf68mp8+vuPE0z2Qsdnz5znnhgQE5MAtbGoxTgyR02lkq52/tILCcNHDbInE6GhbTP+hLUmHKa3CXCp4vGk1qKDLXTHGgmWGuFbk+T14nR39aBUG+ALS1GL0FYCFj6nkjeEp/dOwX5kDWv9HnBfQbYeWxuaSXd6PgQhi1zXBFxpX8+EiljXvIpBxZcWNv8yvARgsWuoALi+AePO9vYnMDgaauJ42YkYGR/Lk1mbOzqyQ61eH8Wo4xLEy1uonJT1XDFz+0xq94j741yztESPBnMChLSyhyZQSl/ON41MGMhcN/M0ZmcmoMvJWF6aj2lo/uHDe/Ho0f080HBtdTmNLIF8bW0l1n91hjENtepZzCZarLtj8DMCwUz2hL38DENM8Gauk4DDHJ/j0KEeNnd1V4WZD/QIn99iPCadzq8shedsmQxsFYzefnlNelIeFaESS2eLRoEJOlCoGjwq4fSOeE14vqiSQnHwk/080FGFl8zPQZX5WWSE+pN1Ofqsr3tPlb2hUOWadJB5Lyhr77ePPDGHz3CXTdHM2ypCJgIDH4IlQYPU7x4CLLi8wPiP95K6efDczwlUlaOGCLNDrGBC2uH+hZeExWUcggvHp8fQ58X7ei0AqNIdMtZwi+EXX5OO/Zz6VBBjh1nnbUjPEKe62kakGkaun3rFOQpEBaned/TxVAw/eA5Czlzufav/fFEdI7LK+KOCmRlWwKh6MsxFqMM6nEO47K5tRl9HdzQAKu4j2FSML7/8cgryhw/sZHojra5rl1+AmEoyeVUla2hCd7e5A3solBqup9fAigRr+T26vKG2IctVDd+oCI8xMUMZErsKSOWsVWDCrIk8/f29WPun8hwM8znyICzm4PsFqnXCChG7XiqEDjMB1M509skfh0E9A+fFl67HO9/5djS1NqG8t7IC5le//nWGCexB8s4738lDpkZQwn/7t3+bnSL1brz1tW8AEnpYg72ogqntwYEpkuGJZgSfZa+1MJ6M5SFQvu7GGefUM6Qw6mCtBGQCMKtRjAd3AqD0hLgX1o8bj7ayRlSZ7n42Wbek2cqPnzyCICK6+7rzKP8uhLhN0myxfc7GbTy/dOFi5gIYb/cEXysfTM40Ida20f2ANoXx0pJJhwAgFI0WliEk3cMKO4aaFpYdDVubm1NZLGD9CXAMwShQrRJYgOk7AE5amZ4ovMr+Wl7YyH37+gejE5BoF9tfsL4jKAoByyaCeJHvWTXhCZKWdVlZolCQiItckKfJSLqgnbDCW+bQWtUrojWnRWP8HxZKz8f0pOBuI70+pccBslioNiXbxjp3vTP2ztxcZ7+bthl042GBnsJsYChtBqxM8z3SYmNse9uAAZTw/vZ69k742ldfjwsXz8Rrr78Ul6+cx3I/lfvhacuDpwayUujuvVusNVYggnxtzS6320nLmTuCYtjZfRobm3sxPDYTY5OzWBQlgI7NGB0bT8/VJvPQ82SegHksu1h4usC1gKtQPLVYvpXQm226R8cm4oPffRzb7OkkxoHu/+ExjAf2W8/UyNho3McqFZhKD4YfFKhj4xMZLnv55VeT1v/qL/9zzv1f/tM/idODvRgF25kEaBLuwsxUdLU3YYgsYlgcY42ro57Hm6+9DjDpiQf37sXo8HB6IVdRBscQQp4SKn/Z9tv72TVyl7mZ8Ftf3xiWCyvILGEVqBqqszGSJ7baEt1qJcHxLvuYXXqRG5aymjcljVr1YaKigFdPqO8/eTzEWu+lctHTUcFci06ZGFiAhi2U+DYAT+Vmm/Z19kZvgiEC/oNG1tM7YAigAkvUJlx2k11emE2vpHkTi4xt1ePyGacdiU3qNvkYwmVtTOTfZe08DVvwYChEpasHQ9lmpRq0y5rYSt+8LPPCBENN8JWGhrylLDtK7teLokdDoZ6KW8GCKi4v141uHtAOgL4OoFcbE+kJWY+Glub0oAii5McMM7Fmynx/W0nnfK02sfKkvBR9AJipqDiJPLbl/RL7Uw0P92c4Vt7p7+nKQy8bATxNje5NJRY8vM59PTm5ra0ZXdDMHA0lHEPu1PG5BpTYURgHxa/xphJ3S5izxpn6x1wZy+zNn0nPD/M9yXz1cjxD6R0cfwrQAJDDBz7W93ZiFZkxt7wU0wvsw+pSbCEnsTcScBiSUbmqQAUJelg1Yo7yOgQdqfThcY05dUUaq4xJoOZv3/PhZw1TJKjk+VHoQfmR/+WjABpHQMRqMH+kQ+Wo93Q86ilBgh8TOCi6BKxeR2Uu8EnaZf0cl7/9HtuY1zdfzfXxnoJT/wlojzwZzs/n5kYpJxNYMTbHKx1BclzDowkiAZLN47y/n/eiyl6fm3wun2rk8dGcs7RUgBXkMHMyWiFo1POo19XIh0m+6l+9PXmOjz+ArJEHU/HkCIT0nW03LyQZwKtrdev6Z48TYJQDJOrKK+PJvYcxg0AcRMCc7euPGohi5NGjdH3aMbC1vS3LP1V0D7G8fL0Hy6S3qyvLHy2Fvfv5LUBGJYi6KWYmJiJbBnN9pp7HhbNKCPvjEH1Fuu3s7FhfW5NJT1UQhCcztre3RmdXex7ipCdFgnbhEy3z44Kb5Jabw9+GX1ReZjR3MpaF+dlsYnb//nBWwnzv+9+L64AQ7Qubrd24+UX85r33Y25+Mf7JP/2n8c1vfYuF381mZb/4+c9jHEF3bvAU1uFLgIzqDEcZlmIXstmVYaYGBF0FG3ccIXuI4PB13ZbG8ARXCqfOjjbW+VhacN1YKTYjEsQqgNZWVyACmbYhrTATeVXqKljf0yWtK7GssgwKOhZTc9NZkWISo4pEV7enMFoW2t3Tw/wr0oUmOlWA6H7WTW7iot1QPeHWmLzNc+YUoqyl4ZTCa1PEQqFehCfKAWtCr4kenIvnz2UduUJMpjEBT9f+AKDQeOvNL25mCMwmZyahmlfh6cb2CCgH3EzOzsVPrDYC7A2cPhPdKI9DmQ0itQzM/ZMJihAMN+AmZmybBKYl5/vuTcYsUeQyma/LHMtLACLmZhijBou8DDrTU+XpuNKdVVmwkMNOa0iBY3dJmVtlrpvXBDapyyZutVXl8WxvK+a19FjvEtb7x99/J/7JP/lhXLlyIV5+6Up0dLXFxs5alFScCJseeXz6FHPTerXl+K07d7Kq5eyZM8n4hgxcOpXizt6zWNvYjUdDYzExNZs5FeYpjD0ZzRysaixseXMP4CAYkJaqq8si8xye7WcFjR0/DS+Mcd9VjIXvfP8H8fpXvhJlzGeXebcD1AV6XfDBtRdfTJq6B1iYmp7O/TQ0JxioxsAQKN6+dSvaWuoA4V8H8HeFB9ZJCzvspZbvyJPHWTlVwWvra8sZPtF13tvbE5fN3UCxPXr8EMWwkPtaVVOZfCnQ0aLyMDIPDjNskW5tDJkNDB7d1gICewEJPp1TWblVSp5bBW/Db/YdMSdD+hJUe10Tv3UfLywuwCMlMQAQsTHb/PRs5l05R3uYwIqsobkdlWkoKQhhN+g9ohx50lyHXDkE6GytxtTI46gqORYr89Oxg2Kr4jMHm+tx4mA7Tnd3RVdLfdSgvAa626Le5D5zmXa34unWWhygFLfXljDcluLpth1KV6C9NWQA90FxGFgQpJjjZZmkxKDnyHM8DD17crgKWsBheWY2R4NOVRZFIqaixGTKPdbURPVy5K9e7X34rCaPdlhhDReRGRXIKquHDDcdtS5Q4MtW5jPZl6M0deBTeMLE1WfI17LoYV42XDMMZ3mmHma9+xqPvT0d7IlnupQl2GhtAUgCSGxwZs+hjvbmlHPKbMGHYRuTI63O8f4qdw0G+VgPpz/yoonMhupMIn3Ke095b5+BbrNxy/DuDHQ4wX5M8pgCDM4KADFiDLesw3e77J0H+Pl4xtwEmCp0wYdrpqdAT3/2fOF+/jgGgYOK9ADeOgIJ/u1Dpa73Nb0ArJuy2LVUgBje0UvjNYuETeQyP3oHVOYCDagir5GeW659lHeScu35mJyvWtxKMv6fOkv5W4IsSlDhfrlvfoe/BUB67wQTjqMAPVxTkOJ1BC38nRVjfhc+K4CT9z3yzBl6EXjwHryoJ8/L8SL0VBuGGn39+SDTW2JzM3XIH0NRAFq+5LwEKXqtNaI1bjx2QZmnPs8Oz3zGG4z+YxDSf6b9rbOXe9KSdG4meQlC9IQIDE4ilWexWO/c+Dza65viyrmL0dHUGmXPTmQMdmllJX7+7q/yGGqFj9Uh9ujIype792MOJD4IaPFQrOa6hpgYHY1prqf7/inCqBLFaAjGEk+thcyWhmhEyG6QjYmMEYv0LEE0U1hkqIvMZEkTtXytHAY5yhuQ4HRDOVkVlgqmHIGowH348AmLtBnffPsb8fVvfD27nSq8rQD4zfsfxK/e/U22VP8X/+Jf5PkzZjTr3Xn3l7+K/Z3tuHrpcpw1IY57mQtwXAJlLlatCJRE+CdQiB4YpydHF3ayFwRrrbuvFUpwPWO+9VhjByhSPUm7u5tsXEVagnpj3Fhb0Le0tSEgPd9hE8UkiBCBopBhZs87qKqrirOXLsYe43iE5fe7jz7KXIBWvmdp87qWSwKpm/Hppzdj2VyJ4bE8t+PUmbP5MBGyobkxplBg2SwOIOiPQkLrTEtmAQtDF5uVLYaxzqP4dJnbNl+FoPW1yR4Onj2dFoxN3qZmZlA4KB7WSbDquRMeFV5Zh+UEuFzd2ER4rGdct6uvl70o4zNbeT/3T0AkwxXJTYUASKEl07DXChHfO3yeVCjjaGGPDI2mxWwvmiztw+K2YsKcIhurrS6jSBiHzCnwsHutVoBWlifVqiR1g+f5EwjFnfXVmJ+ZiM2VhXjp2sX4v/2v/zZef+V6xslnZycAD/ejCStwa2c9llYXMxvfxFaTM3/685/GGKDbcMPGxnY8fvwE67AimhvaUIjHY2Ndtzxk/6yEPVmJBfbHlvm62qfHJ6MOGqmHqW1a5zkZtgKHA1IxlGGxPnkyFA1N7B+0bGnn/YdD0QH4tNJlC/oXUPUN9KGY6tOzYMKriaiG1AwvKlAzfKLXC8Fizsmv3/118twKCvTKtbPQWEVWuHgWiV6o+/CSni6FRj33Vmimt/HZATS5lX0qXnr5Wpw6N5hW6K27d2ISsGMlmDlDNquzHFRlk0IOvlGoeQCgwszkVWl3DjliCMcGf1bbpIsZXtGTYnJhlunDT6oSZYBCV+/pKmslv+qpNBfLc1IWF5YZLtyIiAG3pWxT7ljBZ0VYBXRVrYWHfHjwxY2oBXz0d7TExcHe+O7XXo+3Xr0eb75wMb52/Wp89xtvxFf5ff3C6XjjhUtxmc9cP386Hy9dPJOf8XcfirmrqSY6WSO9KQL1+dmpWF9ZRFYcT7CEzknjTA+u1qMNE+1zYX6JXpxU1vC7ik5ZZZdY5V6WqoJo7JqLNIg65EB3VwtyYDtOQBd18OM2inh2SXp8BggD1MDP/Mk68Bs5axls4f1ADh/YbG0/epiz3h9BTUW5/SeOZ/jEhMlajEJllcnvg/29bNuzDFlZvuk4ygElPkc1wsPsCQDNEK9J3eb5ZMifex4pfb0fkFkCdXk9PWQabOxzGXR6Ajm7srMVE8iRUR4zGJUrVhsdYowgf6Gg5FnzX0BTcZx7lXAfFbceAuWDqrKYL7SlXuGfycDKWZWoylhZovEi/VvBpy5R9udaMd/0lDJWr2c+jXvhcy7Lj3dwjwq55N+G+tU9Ge7iuxYk/FGGCR6VYwArDIoifCIYUAbIScVzwYygxmtYBCHfeQ+BiHLLhTP87bz8jOMp8lvUOAUgcY2Vg3rQNEr9OZq371uhtrG5w30AF8hJB2F37PkFjMfKasYTyafyq9eySZ6VnQJiZ+1YBVteLwEWe2hncMNpznkBA3p0bDQP+jSfSI+X3reRR9Px+P7EcxByruOt0xe7mQgIkMEJDgyPmJV8DMuS1YxHt+9FbRmWL8qqvrImXy/nBrrqaxrqo4EbKAhu3ryZG2cb4h6Y34Qxey/c+fJWgosyFsHjwz0ufPjxoyIuimJVgeueNCPcWJjWj9UHIjlBiAKtQLJFPNTfuoBMfBEhuhkuqAutBS+B+5oJWx52pRV04+bnMTY2G2fPDsbrr78WHjdvTwuPLL5x49P473/7t1iqd+PP/uzP4n/6n/5FKkw7n/7k7/8+PgeENNbVJ5hqrK3LlthWqjxjY6yJ9xRSXfX+K5Vg3ZwEIc/SstI7Y+jJ8z3sw6H72N2VfhVAWgGWSK2i6Gbn53KOhkmchF4CgYGEpgVtSe2DB/cjT+EtPYGls4ICL4mz58+nUN7a3MXqaI6LFy89Z4CTWYo7NjrB82NYNw1x9dpL8ZqdU7/2tex2m7YP129rb08L5d7du2nptKKonBeblwSkIvAoc9d8bXMtphFEuY71dfEYq9iSYKtc2jo6ohrL6qEnJLMfZ86dzaTEY3rVsPSg+FQySNN4CuNUYp3XYs2qpGUyE7FswmUcPvuC8JmiTXCB8BUS6TrkuULBUjI7uGbCKz+evaH3CDZLRG6StT1DTIBmsllabuJfZrgzXhnXNTdubOvuJpS5zO+99xB4awBUlUY/1t2/+9f/Iv70Rz9AsRWJVgrmzq62+Luf/I+YX56LepSODefMxl9c21LfRaOVVNzfh5bC++99CO0/i5Zmk0UtwatkirqJAXrLq7G8tonQtNHTTJ7t0FyPFQlP6fYvg37aGJ8ekIb6GgTiHky/GsegBZtAVQMKy62ughYsly3je4ZjBFaCKvlEb4FJuIbPFM4enNYF8PY495sYG198fivzuNz6XQDFlZcuRN+ZPviwEoFVeCIWUQbymIqjta0lgZzZ756CbGOl0srSWN9ai7qm+rh89cXo7hvInBbzhHQR6zVRKB6ayZbCTYG8x59FyCQrWrif+V5aVp5Ua5M+BajfV+AVrnBBCYKY+1rtw4WglfIUgCppgZsgtAs6//9R9Vdfmq3bnSY2g5mZIzIjGTcfPnlA0hGrqlWqrnLdGMZwewz7yr63/U/4xu0e7S7oqlIXCEvS0WHcTMmZwczM5OeZa6e6HLm/HV98sNYLE34T3+qqutjfOciQsIna+iIMP1ZAX82A7jLXcm01drGuBR+/991vxj//R78f79y9FZV28z3Zjdqy8zjYWokSDKKS411AKfx6AN0f7cTxNsp+H348O8RQa4jO5tpoqimLKwM9cQewcu3KKIbNtbBluqcE2xnW5Hpz2VxT+4JIr+vICQW9lqSeR+WgyluFrfKTL+w06r675ja1KmNcgoZ2gLDGjEaYeTfZKA1DUc+nLeZT0Sh5uKZrJTDwepXQchEiKskDLA09CXBEa4Z/a79oqGafEPdhbOxFdHa0sxfH3NsmYyp8QAHgqCjRxSiENxw3W5WeYIWdekZj4ZUHIhUZ40Cb5T6qDMurbafu2S5HMb+2EpOs0+r2VhxDY+fs9zFj8nj7Mx6Cfb0MRT6IIJhrcZ2cIpcU4nhP56ps04ssiFLeaaz4eb+SxMxPgpZ8Tc/qFxUhvuVnoFE9B7bKF9CZ6K8HzvkY5khAkNd6ZTRB33pL+BFASLen7F+GSBiLtK3cMVlU/skHA3dMAjFpXV7NebCIJq8XDQ/NTmOKyPZXMlH9UIz1i7+9LtfS+5Hgiov43OvZ+kF606B9jtG6MI9cgdfMEfT1ifGpPMHZrrrmY61hrCrHK6yEZO2cQ9EbyJ4uRdJ8kSvi9U8zomBuox48PfvqjL7e3tQhLqX0Nv5s7r8CIaPdD27cGWKgbKRuMoSZN6pgIiUs3N7Cahwur8e9ESzmrj5hUVoadpF8/9OP48nzF6nwRi9dydJSD277+ONPc4ObW1uiGwaz9M9WzZ89/DxsXKQL98roZTazLCYmxmPRckEsHpOGFJ6iRNGVm7G1U/QVOEZxm5l+UYZwY0GOECIlTPSI3dg9PMVi24+FpbXIpkMIN/d+F+E1Mz8bH37yWfQNdMd3f+Obce0WQgBFocBWWP79j38Q/+4//Hku0J/8k38Sr927nxnaH/7q1/Gz738/VqZnY7RvMIY7e6IBS6xaJyrKpBol0VYHIEGBCK5UcMbrFRTG26yRdlOgilx4FbfhFyGKJcl7bJRNzVx338tj39m0onRyLb8noBJYmRPw6uAh486WjYkmd3Y2ubblYzXRP9CXAGdqbCK+8qUvZav45aWl9GpIuLoOx1AAWkKtKI3Onu5C+bLGhoJSGXNP8z22N9fZl7G0WKxhN3FM75SAZH52LjzwSg/O2POXWWXh/iscn0MLWlw9Pf08euPhk0fxcmICOmjOZLEaz5DobEOQYU0jvLScnbteFDOsPXKcgTDffbjxmLXU2le5aWF8EYo5skW4jaIQBOxZ5q7UmOTGkp2XojwP8nRcW68b+qpi7udHpwkMq6Ad3eGWPVvTDuvHLvSls9S98mEGug20jgGEZTY62kMxYFX+3m8+iH/6x38QA71tMLxJYzb4KoT6HvTQ2tkdT15OAAIAMFU1saflAcCwEkSJqLLfhUZtPGWeyjgAzUQvj/CW72yvfc5nllmLecCHobI1BMHe1k7mDAmYVAaIXYSvR99vxQAAcB0la7mrIS+rHhbnFrMlf59tuQEr0qLeNWPtJoVbAeF1BOfO11CGzf0suZydn8tQhr1aFHz70Jmmy527N7K3i6dgOw8TMycnpuP9Dz4ExPaKUblG4XXLE2YRvobpzOlRqENWMXp5OG5cuZzez8XF+fQE2hzM02fP2TcBiQ+BpJ4ZFUcaEQhBrdK02BCa0pmyxQZy/uga1mK0E6UCXAHpGS6W9SZQ5aEcsdOnHqSi7TxKHSvP8mvLGmtQlhUXyLrVuWitLYnf/42vxx//7rfjylBvhmTW15Zjc2ctLioxilpro6YBxWr0pIxrXdi1WcOHtSkvHmWVWsW8erwDoFxF9i2wr4t5urRrf/Pq5Xj9zs3oaW+NDZUstGDs3KomK2kOGV9NtVV0DYCQncwbESil5yMt6QvGs8G+VvGoiLZ25BDPbRFvoyuBYXqTUOYC/GXusbC8wN8ADuZcxpql0qiAP6DjDH2qAFHuJg7qKRbIsQkpq6qh41P23rYBFaUYYNDAo0cPo7e3L5Vg9mrhR9lnflUCJi5oKCnDCuoSeEwelm+tpNFTbMFD5mdAQOcw6AWy/5THId9dAsA+m5uOlwuzcVSK0dvSGKU1vG/jMXNgGKdejQyxcF/pVZDka9K1wMAqI4HHq/fTS4ACzPAMayRIUI46VhWj35MepCGTRA0fM1UEyxfyWy8EwMx5mbjsdd0L76WU9y/XzNd8S/o38VwDUxmsBz89IV6PtTD8q8fEb+SNcpwlOS73Rz3o7+Lh911XZTbAi7XjtowHUMK4/Nt98XNeR9Dh6z43t0ZasDRbWSHQMOdIbwUvxLTeVuS4OWPylae6z8wvZtK6XkoPK/Q+9gjSkyj4h9VyLtl4c3c/7Pyq4eT5UXbhDfixs1PnxF6CmAF7n0CLenhMDxh/PhcvHk0XIORydkztTgumFGZ0s0TEcEuUo/x2F1fjSndP/MF3fiuGGJRhFtHnIY/v//RnmUD2zW8+yLU3Y7qjqxvB2hMvxsbi1x9+BJJqip4+T4ztyyTLza2NPFvEQ3FcXLs7nqMidlD821bSIKS0mo8kLpE4i7WDcNtl003Wu4AwzljsCxTuPoS0CwrzJE5zArSu3UQbgK1trLJ4U9yjNL4D+Lg0OpKKzsz87t4ekPzL+Nf/9k8z/+PO3dvxT//pP82SSuPHP/y7v433f/brqL4oixGUaTvCoExFxno0w5DtjS3RhJCwUZdx+rIzXYslGcNNAmPY6ZZjs3RPK7itIFFQmlgqsZqvoPCXKEycUvnqJhdJetS4Aj37O+g+5hsm5ppMaVWM5XTQMPtkYzKTy0pjcLA/XV2NjGt0eCQ+xaK1pb65Dya2DQ4MJvEJAv/2b/42E1WHh4fTw2RClhuogtINLCMvLSykNyoPy2Nuhs1sC60CX1tei/t374Y9Gt599/24cfNmJrcad3733fcyMXCAx9TsdDx69tTFiBOu397VnpaU45CRBRCW2i0uMyfmU9fUmJUJtl6urVXYapUgdFS9xuhPFPaFwDDjOq0D/pWjEY7t3sl+LIPqt7Do7R9Tzv6VnWM9IozMcXLNLNt1Dc5Qdq6LyYEKKt2IhjcELp7BUeP2He3G7dGh+Gd/8ofxBor47HQPIWy+itnkCqUywMMpSqmRi1fGj372i2hGGZcBTFbXt6FfQdJ5zM0uYPGehK3iXT+FsNZiWrGtTdAA+4ug1lI1F8nEUq2wVQCpVWKGTQRsOyhEhaSeFgXB0Mhwfi7juqyWJ6FaLXLv9u24PDSUiawJbqF7wzntACRzsxTO0qSCSytGq8e4rWBQY0ArXCFlJdkBgOQq4GH00ijreAKIMJG3IkMxemrsMWKlgELIpNhtvTjQdJ5YzJzgDNYZUANNtWOU2NbfyiVPtp6anGFsgogabBuVCbvJupp7pEjPBkoAE4Xupt4eeMQkY4FKdqDkM1bvbbKnfl7virlPKlBBtzlONu3KbrXIE5Ne7XOjQLVSwtJD8xgujvdieXYsejvq40/+6Lfi7vURlP5pzMxOJH1avtsE7TZ0tcYcgGQG2WXZJ3AwQwIqtGPo09Cof+v9sjEYo4wL763MYl62bt8AwAsquzvaY2igF3A2kh4c8+gs33QNNTyUp+lF4Brm3HhgoUaIwsU1MmGxvbM1lXoHIMRQiJ6LopRVRF4SzSgVf1sVtYo8rKzW5V6T4TBEVOaCmNh8Bi/ZJTPbvWOEmnx7CBAxAbmvpw+ZaE+gxtxre/1Mjo+zjo0YGt2AJb6DcpT+pCkVvbJKBezYvY9eGXnY5ER5PptMwv+KNktpz41ZM+4jBNiiXV6X5mNycSHO4POKOpQnE985PkBOGgKQTi4ywVkAYahdEKB3wXCW8sp+UZl0myDzIt8zNKLCF8QWBi5jYgwuqqH9oi8N4+G3yeleK0Mh/CtKXHkvP1t4PZyYoTUBmPdX63svljvXQEDjjx4X/2Woku8JDl9dI5uBQqd8rdAX/HhkRXENK7F4AcGY4R90nLwuMPHl5DHu429DJEwJOi0AgvNznvb+Si7htfSYcGGf20fIAgNPsrff1eeffp6GhSAnvSnwnM0m1d3mj8zOzUMb9ZmjyCZzT8ckjZ5l1akhXb26jehFc7RMEDcaMoSh7zk4c/Pz2UNLeaesMrrx8OMXMf7KE3Ll1uCDgSudOTEFsIK5vhrFg8IsY7CtWJlWwtgV09Mtje0fs4Hzy0vxEuJWoV+/dQsiX08LxOZelkR2Yxl2tXWmQnjx7Fm6Y4xxmkMgKltcLc5ysHzMxBkVmJturMmMdXdChLiP9ZsLyj1lcq0hN1BC8YAd2wHLfH5aL8HWFuNYX5JX46233ozXX7+fSqu7qzPDGXa4/MEPfhB/+u/+bbqH/+gPfje+/c1vBjInHrMZP/y7v4vZsYm4DljpBzRVI0wPt3cz76MOBGeuTAnrYi8TBpJrJiNawaMiy4Yx+Y8VVZL4kBgQLHpKklr4cbONZ0vM51zjxPWGCHaw+Pb0/HBtqAxBiaXIpdxoAYUK1TiuzXu0ZLTiZQJ7QSjcbly9FnaF/MHffj87ttbz/U/f+yA2ltbitVt34jJgRBD13i9+GdMQi1UE7oklsgIgT/3VK+TZIpboer5MmYSfQsVqgUMUle676gRPz8deIAw74vrNGzD+eZZ4evpuN9b49Ox8fPb5o2hub0Oh1UQjiqoGelJRyGx29dTyM+RkGZ1NwbLJTjlrUekKCj78v0zMmvOQ6by3yVRHHsNfVcf8ed+KBxbTEFpZCQKZf/YvQSymcLAs17yQvS2TKhEafNwkymyUx1oK6BTgcr5WW19nc9y/dTW++uU3M9nPfhz7+yZKFpntMpL3E3ibLCjdjk9MJ23Nzy3G3NxSfP7wWR7HvrdrCADQw75k+22I07JMe68IAj1jR2GqlWp/Da0LE2y3UK5WgchPCqYscUchGUZ0nCaYZn4AwjDDkSgN3fTyhIcN6lURwO/tHWQSrJ4VW57rcdC63WEtpCvDMA8fPkZgzDF3rWM9PJbFn6LwD+LS5YG4PHo5102rVhAxhvU+h3DKU3PZk6aWpvRYtrS25jg8G8gd0U2swNKKzL4ZCEyBypMnL2KGdfI1x6OwFqAppO0pYG6ECkviT6uc+SvwVXSGlQSOHjhpT51sCsYCFTF5LS2vZ5Kc+VP8B3/58KcGWVaHReZprjNTYzH+7GFsrswB2nri97/3rejtakNJ7sfY5CTXBQShsOub2+KQub//0afx3vsfx/vvfRTT0/PMS5d6I/SIhVjmGKugc+i7uikqMAYqq5vh8XYeCPjKBgA4PNrUEpMIZqvD9CLbpXYQYa08EAjaQ2MfuWjPn6bGumx1oMdPpZ/dTvXpsdfyak3mwJQBBjyBFaAKbTbyOztzsk/m7yzDW7YZ0GOgRyllE+R/iJLJii/k6DkK3qPyWxrMfwKswQ++b+OwPYzGn/3kR+zDSbQyhv2drehoa4qbN64k/+gl1SjSyDIfjkvm3pkf5z5It+kp4El6GviXuR8CAeRyJTKrlP014XQMoyWTqne3M4x0BEBS9ivLfcjHBXAoqmj0lgku/NEq9x56MfycdOCjyOFAX/Ca76uMHUc+mJ+/X73mNfysidPKG18zjKJhlM270FPSn9cypMOvvIf06ft6qTROBDgCAQ0rc54ED6/CKM5d3rKSU8MjPQt8RsOsCJ2YOMxaci0jEtKt93Cf/Zz39OFc/NuFMdwinSf9Oy7WQ5nJR1IuJFDhA/KtgIYXE8zYwl+PqPNS3mu86yhw7obe2zu6c/7mKEl/lqIr/+RLacyqTVMdvL8pAAIpq05n2cfWVvQ8fOo4baZoGMgcRXMNNzbW4q/+8/djZ+2oACGXbvQ9uHp/JCfpgE+xMupYpNXZxTjSFYywqkjBUZSK1UPYlkk9nxjPEqjX33oj25fbdMtMWGPWuxvbsQQxqax7YTLM4Hj3l7/KmGdnZ2dWbDQheNch6H02XHeRqjnr60FZNgMzqcjrm9RmGMbNNU52omeBxU73NO/twyzbAI+VlQWvENZZe4bFvft3mI+JrXZMvcEClcYPURD/8T/8x8z6v37lWvyLf/7PYnTkEsp4Kn7ydz+Izz/4JFpq6mKwuwcAFlmObAS125JWHg1sVi1AwTJAGc7js9MGheBOsNL1VKCJE4Vbhqw14XqajOoETUy1qVu2u4V4ROh6fETYqygOz5HZQilscl/PmoAyWYviNN88v4eH99OS1a1t/DbjmxCF2ccizxas8ikU8eHOXrQhQMcfP4tulP8JIHJubDK9O6/fuRNv3H8tr/eLn/0ci282q5s8In5jfSNLpD3fYGVpKUMw/7Vg0eqRoLSYZQCTYXW92zNBwejfI5euRFdvf5ZVvv8xa+pZLdCFB4PV1jWlgtXTowdLd7mVM4biTKCsEC2XAawuCldruhkhbj8nI8ltInXvrQLSkrZHyAUKwS68T588zVCMjY6shNG1CV8jaNkj9sKqA7vEZpUSAksLGZbMGHaDa81eWAnz5t3r8ZU37/C8EgF7kQmqgkldyrYQz1JT6FVBm1YZQrOnfyD+4i//Kt2b5nqUldfw2S6s+SrufQog30nvhE35TNazUgsRHZdHRpLBFR4mgQkgFrE+tzd3gFKFYPxi5ik49d4YshjBiraV8h505v2lJ/lhcXER63olx/XpZw8RMJPx7NHTmJtZCE+U1QshUJplnB726OGPrmFjYzPKsiqBi+FPwcL+/naMDA+kxa7gchS6U58/fYmwmUvho2LXw6AgtdGbRsS//tf/OhPUza/JkCMTUGFYwWQFzLPnLxnnSu6f1pb8oMCzgZ+WruFBFZv5VH5fsKZCsddEoVRQYghUQ5EKbfdF4JMxer0R7KuHLhpa2tre4h6MjXEWAKYEoL4TY08/j7WlyfjKW3fiD3/3u/C3p5guZQlzqxV57ElpdV0srK7Fv/m3/0v8+tcfoMBLUMbtOiBjAaA5AxhZXdmI7Z0D9n0pFhbXUPzbPLZifmmd11bixcu5ePpiMp4+ex4vxsczRDkxNYWFOAdIf5hg6cGDb0R/b3csL8zC2wfQ4VnUVlVkcrJVPXp0BCAaKlrPJuXb90GQaAWhlRb29LGowHDyK159CVh89vRprqP9V2qgvTOuWXp2gpy38hG+ri5POq8sYU2P9rLXEZoAfjD4fBb93R5yiEJhXU1YvTQyAD3v87ddhj3kDlCuF8VwA7LKxRGICj4FBUVITgrmLR56RU8BIFUoth329dnUeLyYnsyGdraYtweIzwWS8ph7rQAVdPhcL5hg2OvyAnMvcsQKxSyP2L/EhmAF+EiAgU5Tmfvj93w4Nh8JNPisdJQPPqdR4OcTvECLXjcBCp9NOv7i2j7S86CsYlyOV9kk4MgEV+6bXgt4w/cMJcpDAg69hX7W7xf6V0nklAQylr0WnpMEFOwEQjSv4X3yXs6B3xpqfIVH4VH18wwg5WbmjyTb6r0ty7wrvpKGnNfXadDT05PgSvDleWJWUdlfxyRyDRFbNyiz7bfjLkpLroFGgHklGi6eYu+avXz5PD9/4/o1vlMZE5PjsbS0kGtpyEcPsDmO7//8E4z78wKEDF/vezB6e4intgsvygDPD09RWOMx3NMX92/eAUh0RwsXMPO+rqkhXY2/ev89kPlhfOUrX4nmhuZYx9JmJ6Kaia8tmKx1EgdYXUdbu1HFBIdQSoKQj1FKNiayva4Cr7mtJRdUS15lu8bE9iDwCoS7/Tw6ujvTTe1hbh76pntYBoQDICwYj8+enh5Gd3d7XLlyqSgNrOO6WGZvvPlaCqL33/8g/uLP/jze/fV7bGVpPPjGN+Lb3/y21Bg//9HP4qc/+FGOs7cNJlWQQjylzMXS21YsCz0BZtJXsYkmmHpstl4RPQ/+FpUn8cNYxv1kADVfJs+yERmK4XtawBJyxsz4jNbAMa+/anC0e3gcG4CF9IZA7IaX8gwT7mvuggrMhGG9l+Jdq2xk+iLhsDRu37gR7VhtMygZ81bOeVQx38rzkmhnj9oAAcson0m9BXz+1q2b2UtkDiL5+x/9IB49fsTa7oUnqwpQzP+wTNeeJHlaJ8/tLaG17SF+lpAZc1Zhra6vQ2TN4SFd3/rObwJWW2J8ciZ+8av3EqQKODIzn/FLtMYOVVY7zGFhYT6tWU9/dd+aWhr43RAmuWaLa9Y3Y+GsQ5aXMQ65zvM+kIusBcCX9ZmbnY/Z6VmEchNrtRun0LFcfWY8m/sKBmzlvsU6oudSaArgBB61rOHJIesJXd27eS3eef0ma1nF986ikTnaQEnlWFTiyOa6exFugKY1QLDWkg2qmpi3FVgdbV3R29fP/ijIK+KAffXeVuQITK0EsweF4S/DYiZI+2Nuh5bHDPPIk1PPC+NAQahi1fpVOGSyZnNjWmCCR2lvY3M9BUVvX2+Wy3tM+SkGwBmK03i+a2QuhuELQ30CQd8z90AvjPLR9Rby1LOXVlR5emZ7eyO0ch06FvwhIAEKn372OSBkIZuKtTS3pqu+sLgicx8mULR379wDvHnst/Fzw30GKEzSO4lnz14AXNeYr31fNHML5aHg0mDIZELo3IZOvJmKWu+HoOMUxeGF/K3MsFOsHTANPakMrOLR1a2nTsCm19IcGy01vUYeMnh8sIWxtBhvvXYj/viPfifqqkpjemoCOl6N4UuXowXjaX1rL+n33//H/wwfVEejZcLsn7JAD5o5XZ5dtQrYnhibQNnbsmA8JsanY2ZyPmYAfYKUZYCJuUqee6RbXrBtErgPE/EFjPbWGL3kkfrt8cG7v4ztjXWedyDfWLuUK8Ux/KxM5pXYZbcRg2t/bxvBXsV4KrLbsd4LvRiCXD0VeVwD92hpbYneLmQprzdUVyHXPKYBngBg1yFH66DlOmjZ8uSeznaAR3s0QmuCDnP4bt0YjS3G5LismNH7rPfXPdFIScOL++gFUE7oqU7PGXLG3BvpRoV6opLm/hBdzDLvZ6z5whpjhD7KUFAnrI8ARM+3iY+Giu2joY6Q95RHgm1Dhl7T/ZcfBQdW5CUg4H1/J616P377kPb82zGp9JWBft8fx+z1VeJ+X3BhmM3P+Z5fzkZxyl7W2NwSk9gzH4nP+r0cj7qDB0ybY/AavqUBny0E8vPmt+nhKUvvhGEi39PIYNr/4B3xugJtOIPLCVh430nkrVh3QcYXD2WEPwlQHCcfFLrkA0Ajr7j+jk+Ppfc2n29lZRWaMpw/FB3oeT3ddhlWxvhZv2e40PFI766HnnJDbgKYVx4cRuTw4sWL53yvDMNlOCMjJlmbz9UHDSUIhm8ePXoULx9PxcH2WQFCRm70PbhyZygTH833Od07jPP9o1hHWb2NELncP8QSoID5chOCzbbLDx89jsdPnqRH46033gKArMY8CqcZgdJYWRvYs1HCIpcd6wa/iIPNvVjD6lE5WAdvIurjx4+zasOSypamttwcO2a2drQjEMtSGAlQrLIwGcjkOg/3MsFFwtQ1buty2zpfuXo5rl2/wkL2obya89wUy3p1Mf2H//Cf4oMPPsQC3Msj5f/RH/wjlPXNmMQy+cv/9Gfx9NFzQFZP9KE0mhAydShcY6QXCEpPCNb7UakCY2FlgGwzDBG64FqGbrZAwOQuY9KZ6wDTKDgEB7riPLBJkGIoRSbla8mkXCiF/iZKfRuFsAcI2VQ5KGy4hwSnYtNlvo41hrzIyqIsX/Z6ML2KSYtHsJWt8xNAHGFRLcWLh09RNkexj+DYXd+OXZRPO2tsvf707HSRPFh6xtpdjyvXRouwCs8lIInTSgbvY3WBRCjx6W2YxIo7ZH2s4LFFd119c+ba1Nc3RnNzO1bzVaZWDQiZAtz8KIaGR6Kzsyebv3k+R/Yt4ZrG/m1kt4D119XTEZdGh3Nfl1YXmHfhwnU909L9gvEVPjKriksrQEEnA5+ydmMvxzL3wtyYdejtjNdUEnwTICA4hLGPT2KPefPFPLHTDqB2QD052kW478WVkf548PUvxWB/e1SUHqMkreBQgRYZ7QobXZI2IDs6PYh9QLBnO0ijWjtXrt5IBXtxURYzgDgb+B1YAieQgL/Mi/AcGZOK7WhrCOjy5RGUeFsKUy0UK2KmJqb53hHAHYXCultCr4JlKVjbythmnTzPpR2FYaWKHgib1Nl7w5weRZBHhbs3GZ7iO2ndsGdFTo55N1ahcF3WT29Ge2dXWtoHAETBopUw9qBoaawGUNzkewCV43Mspfr4+JPP4rNPH8aly1cA/zcSxAh0pI2Z6emsvLFc31bUZ6wTeE85xf0MxZ3E1PRcrKxusIcX6f0xN8XEOeWM8WTDTlYP6HUsvmci9k6GDgVegnqFmwL3lcve13WN+3AdlRNeR8FnHokVQbtbm7E4OwEvbsWdm6Pxzpv3Y211MZ4+eZhhmhu3bmd10eePn8UPf/LLmJ6Zz8Z8nVh6A61tcXV4KK6xX1dGhuP6qLky7J3eYfmacegdTTkh/ysXoNvmhobMAWlva4qhwd64A/jXalzf3GCu9em6PgNIWu3y9mt3whOw//LP/zx6ezpT5gp5zXERfNgA0TNdBB123DWR1LUth7ik5TL4xnF4dIT9ZJSjNglLJz301cH6tdfXY1DxPa7cWF8dvZ1tgOZGAEhjdLUDKJuRewCQxvpaeKSGe7D+ZfYSAeD2Gn6D1uFN82XMi9CzWwIPaGD9A4+wPyUaDsgrWD7zZMxZKEXOH3DfF3NzMTY/gz7ZjkqAZTl8tst4BZDlylLoRj5TvvljknxxfkqhUL2PcxM4GA71b193DHpF/DvBCH8rR3xNOeJzfwss0jOhLPV1HgIZ5bnFEQIDf/w8Kj15T57ys/68CgNpfKSx4Nx4DyrIz8pf6bUwTAxgQHsnb6Xn1jXhfT0RJn5mDhYySh71N2/xWwDFusEfCWoYh/LO1xJ8cD1zh3xNAJIlvnzG8Sur5fHMM0H+uRbpQWQsVrXIUJ4VVnhqPMajaDSWTgaAn5WuFkMo2/2seR4aPXoyrAhSBwpWNOa8tpVojsWeVgIWvaL29ir+VuYHOnkwE4dNYp1GPizPbsTO+mEBQm6+ce3B7devomhRblixSITYX9uMk+3duNw3ECwbxA3KRaC7WNMz0/GTn/40UeCDbz7IHgZLIP7M4mdi54cnUY71ZumqSWV2XFW4KCQlEgevEK1FMBh3ev7kaW6oySsbICv7GPT09iAwG0DQdjWsyXj09RtX4/rNKymwRy4Nxe/+/u/Eb/32b7KI5SjpHay87aw0qEUAff7ZZ/H97/8gD1DbxQLt6uqJB9/4VowMXU6w5SF7P//RT6O6tArroDsaKmpzvCp5kzEZcCaZ1oFSBSB2iXzl3ZAR8mhtNluUq9tRIWiFg0hZBJ+uOixopg4TFIwh8wheZByRp+EHvR865zwYTyI9gkgSjKRwjeypccS6pxdEl7IE+IWwkxVM9HIcaTkqqXlcHR1N96jW4RAg8f6dW9HX08ujJwYhhLaOtizp9RA9E383My/nEOu5J25cv5HVCBku4fWZ6al0fdo/QsL7hyoFxmOmff/AEN8biAasf8/EmZlbSoYQnJhkOwWx/fgn72a+T+ZNAG5t+1yUyWEpsH4qY8+XKJodtTBP0fNKWrV2BNU7x7STCZ2rYzCHyHJawVZjXVPGK02YHnv5IhXPxspa7KDgBM+vei8gFblfIaCtstHzUYews4EUcC5d2PZH+N3vPYh7t66iJEpYB9aVZfUQNPfiDGlqB0YMC4QPwksDoJz9vkD4QxcKMYXBYN9ghpgeP36SNG9ioYd7aUWae2Ijp31L12x6VlEKTV+CRju4GDPlhnnQHKA+81wkDW4ksHXdU2hyr8Pjg+jp7+W+7kvRAMwckf393fRgqJA9VfeUMdc1NmceiUDfcJm0Yg+ABoSF+6SlqtfNJm0KR5PDTcb0mh5oeH4GgL95I3nTZmGWy9rr5LPPHsW3v/PduDRyJb0q9oUx5CnQERibHW/Dwa3N5VxLPQCGUk3WnZ83dGG5N/tQ1wgNHOZ4s2wx+cz+FFbzHGSPgTzIjvdb0u1bJB/q9s3zP1BQ5goUyYXyAv/4W77TANAK3d89gEbWoJnd2Fpfhp4j7t68GpsbqwCnibh282bcxOjaOTiNH/30V/Hu+x/HHoaLAMTjKdrhi9/7zndiADq1M6zJxfXVlQnoOzqaY3RkEMGLEYXCt2eGpynXQGONKNO25sZseT7U0x49bc3QdHW6r8vKKgHcqxk208smyDg+2IVvbQimkF+LFgCKBou5R3W17NPFERIZcFwNn/F3SxPGR4ONHaF2jR9lAgq0lPkfQQsb66vIxKoYHR3JxmFtyNUuxiDt5zlHPO8BIHnCs+rWijRBht4HS2517gsAXUvlTVaFyLt8Ti+C4BNRlQpXGaZn17xBPR6n8Ow5r50iQw95XQNrbnk5xqHvOfZC9CT92obdPhjyOWqI+xZy1nuZf5DAIcUvPPxfKV0NFPdf/ZHggfFk0z1o2jHmdRifn02wwN/5o6jk876fXg4v7t2V8b7N38pped/X/Fwqd67p5523oCY9O3o68kvKJ+QCt9BbUIlCzxwceNcHrxbg4otJChT8W0AuGMjDI10/9K88mCEl9KdeDHnBOTAF3lMeFN5RQYZ84DX8zYXTM6WRlrKOwSSI4reyVw+m99IbKnDQIPSfQF+5YjjdtTPs534XQJ795aaejeRrPd09KQcsLPEIj6LUvqIwlAEryh1zPzNxlclaomtTUJ0H4od95KKHaJ7sXcTa4vZPEoRcuTP8YPTGYJ5vcr4P8R6exvzYeOYO6MKvZBKGG0Q8MvOnCJpPUfK3b92KL3/pnXTPr6+sg8Rhirr6nLyLk2iNxdai18rSYjEjfQNB4nVcLDPdbfG+BiM6ea3CtfW1WF5eTHRm8p9MqKL3LJSd3e1E37v8tgSvr78nhaNd/Eyg/PGPfxp/9mf/hU3Zh0Bytxnn3XjzjbewDM7i4WdP4pc/+2VsoqDamtpQRLVRqjvaVt57BzA+CFsUCbF5Xo1Z4ol7WUxbbCvs0/0EEarADbfIRBVslOaCCkpEr5JKgHIBAIFyXiFo18aYvsyaJ3YyPpMzDTXJhOes+as20lBkuq2tlDEhNc85AEAJMLT000rgeua9GK5IjwsC25OCbWG/tLiUlqwxeePJhonMr5mZn4ultZVoxRpvRAApZnS9bQM67JZqQpgJbbqBx8dfZg6FRCqQNOlJRWj9ukxjjxGRe7o22e+nT19kXkqeCQSAEIQ8efYsQwQmo2q96v1wr2zjb7nt7vYma7+NcqmPdgR1BUgwS4+x7Ey4k060toqqicLC19KoASAKtLIPzBYA1ORXPvvuu+/GMQK7/AzmZQ1tsb1v502+K6AxBOM9PSRLS1IABCSMywOd8Tu/8c34zoOvQsee8KqXSKB5Hjsw8N6BcWD3mM0VrWKN7h8BDMvZk1KADUDONRBY65Ey2fPxs8cIM4U9FmUDFsbWGmCwO+7euhGzs5MxPTXF+Ovj+vUrSf+6L91HPRhWjthmXoukFIJS4Jr7kS5V5iBt9PT3ZYMyX/N9y7TdN9fZZl3V1XXR1tWVTZ8sqbcEuh2gXs14VB7+rgVguucKUQGCnU11a0t/LHUqu9Ojnbh29XKW7Jkn0tLakUlt73/wSdyCv7RsbC//4sVYehO62jtyv9y3utoq+HYVxVyZdJGx8vKq2NzajecvJrIaSO9IZ0d3lgim25o9M3yWJbrQjhaUCeUKNfv3KFidsxn86QVh3w1J6T3TcycoT2XhfFgXT48WBHa2AXI3of2m2vSAJABmjN/+jd+Krt6BePRsPP78r/4+x2U/nc72ztjFICvnXt/52tegWQQytOfCyPtWNekle3WaawcApQOQ39HZFoPszcjgAMCwh7lZHtwUjVVlGDwl0ViDgYOs1MJdXYe3oS+NEkNHNjK7c+t6ApGHn38aE5MTOXYty+ODnWiuLomu5nr4rCt6u+1uK5hGltZXJxix3Xwtj6b62ujubI9LwwNcqy/lQH1DbTSwH/U8NN6UaSr7THD/AnCkPEH5Fq+jjFg/Q7T7gF7X3Ry1DN2x1nrLMoys0QQXlcPjhup3WO9tjM01c8UAios8FtjnBRTZyvZ2bLHmZgFapSQsMMfMa6vQ5BUVn4aKoFLgoUHyKhfIR5aWFuSZcjUf0EACD/ZDUOK+qjz1lCRo4nveQy+HocucC/cwQdQJq99UrtKY3/U7VmP5uf/6x2t6LRW8oEZwoIGVANv7KOOgSR+Cbb1CjtN58pTxSTPIFeYsncN1eU951nELGPRWaHjYosEfr6tS0ZMh3avX7FWSHmX0lPkchsOUcSInvaa+XiSPYhgB9PV86A92EPZ5aUT37gIK1dt+17YPJqYqw7JQBPksENMDIrCQnwzR+5p8rE7SKNCj55qYaybtWPEpvWroKcsMLY9iGBv6seeNTQOVieeHZTE3sVSAkNFbQw8uXe3nxSNQNooRZbw8NRsdDLKhqjYa2RiJ1a2Ym52Nn//s5ymfvvSltxGo/emSMZFOZVzCQNe3N2IbZL8GApLoPDbZswtO2QaFXfYBYSGMS2WJEgulQvXApqNDY9hanGcxAAMPDPbFIohrlvt++tmnWJaPeD4FCNlhg1EMKC87DlqWZc7C2MuJePliOgaG+tOVdGlklDUvzeYrv/rFrwE7G1EGUmhvaU8PzwnMX1Vm62tR2zmKtTottywLZWOQMenByCQ5GNuxFw1jWA8efkBB5IKc86fzt02w4EOPiAmnqSB4LvIUsfq7qBJAmSYxQihsll1ED1E4myggD8fymp54akKwsTebR+nqte+FZ1DoRUg0rZCV6FlfW12bvyAQEYCsAuhMfN1gLzw90m6mWh8KgEMs3Go+6/eMs0ssEnub1itEtsm+TgBGJeJGLFuFuw2/RNPtKDOrIgrXuu3DPYtnPmbn59PrpNeku7s7Acjjxw+zpDpPTuaxvsYecC3duycItsP9HZQM1nVjHUqoDgI17i/R25BpKy1ZiV4BoWWklWDoyZjkKwZks3QL8Tyii7GZGL21jHLTauBeJqRmrxNFgWANOjPMYKZ/RclJ3L4+Gn/0h78TX37ndZjyBAWPcrs4iV3W6zwtGZQ0dMJWAU72ESwoyerSODjZ4XWFt307NrBuW1NoebKwvVAmZ2bYB2P2lWE7/3no2GMMBgHPjx99HotzM9GiQoFe8zhv5mKpq3RibsERRoE5L1o9Xldvm4JfOvQcFnnEpnUqD6tSLOcVBEnD9gux2qgB5dPCnraxXx4kJ0A2sVxQ4hk5utI1GITK9k/QRSxwLgS6YI/77m9GP+Bp0JJuwE8lcuHo6DR+9OOfxMeffJolvoZ2LKm1H4fWj4pE6duI4vMQNA9Ek8eySypCcWNzN16OTebvSsCSeUVW8WRSHkJN8KGAM9FW964WsdanTaIUjCoIeUj+EpSiQ5JmFJbmK8hn0nN6RFRyLqTWPWDx+tWR8HRtSw2v37rJujTGT3/1Qfz13/8EPtnHuLkMDaO8GGsN6/5bX/9a9AHmsscEK3XAOm8CXj2iwPNK7EpqLoPrh9mRhkYed4BBwteTBmsAH9XQVC1jNXdDN9p5SUWs7+zH9NxCKqpBrMVTc9zgi46WBqzH3oyfm3Rr/lZtOb8vDURLPetQaYjcTqUAuPZmPs96QRftWJ2XoIuWpgbWvRQ6NBm8hnU6Ud0lr5g0ryLIA8cMJXL9VJXQhq/5POfieiFrUnHzSEOAvTFU4ZzTm8u49ZphywHWDxJ0LCM7FpH9UwsLMQUdzi8vxwoyzJy3rIhhbTxML7/PPaQ1Zezp2RHKEECHArMEP5sF8lwlrVdB5a/Frlfd95V97rf7LH/4EEzka8oFflKB8+M1BAY+Mn+E6yiXDRlYdeXfvpdAgPlLa35OWvRH74fXLu4BD/K+fOLPqz4dymH3MT1EZe69K87C8PAyho1f5Y4IMgpD3T+5Hs99y3s6DsGIY9HolSc0YH0tb5nfL8CXdK5xqFdYUODDqIUeDhuGmfyql1gdbUm9BQ6CF69nYnqWcXNRQ76GYVO38p7z1xPimvsjDzo+D8BUKAlGXnmp9NY77nYMQct4BXby6IpHVrCuV69ezbFqwHqgqjlwy3PrMTu+WICQa3cvPbh6cyAONrej23MjmFRjeXW8edN8kEGURQUgpBL+PY/PHz7ESnjJRUbizTfeTMtldh5Cm53Pjow2Cns5gWDBEnXolt9uYcHonrPPx4ECiAV38xy0CyGDSiAidYWKLlknM3xpKBd7Eet8fnE+J9GNZazgtd54DCvdpirG0nt7ehG8NfHs+Ys88+Latasoy0CJTmdM/cnjlwjRvuhs6UAIIWBRpJUoFWO2jRC0eQO6T1XuWk1QVBKcm+MmSHQuugvuGP/BtcdcRI56GvT4aDkb01SJnCdxFbFD45q6BWXuogwVoMN7ekJMTvV9vStu/g4KzBi9ysE4mx4QM5ZPUaTpalPT8h0Fugg11xJGlfAFc1sIAddET4Tu9+7e3hi+fCm6UX5Xb1yP0etX494brwPU2FvG3d7RDiE2QczlAAWsYgS/sVxByRxKVILOtueMRa+MayBN6AmRqSwDbWhsjkdPnqb1L3BUWHWg+J6PvcxmWpn309IWtlDXjZcdFVFYep4OsO4OD3ex6KrzePgGLDhj2LVa0CgzO5uqjEzQ1eOkSw8ckuDIPdJjZshI171elk6T6qAHD13cBcBZ7lowMkKS5wcInUqE7uHeFsog4rU7N+L3f/e7cf3KCBaicdQiiUzaPYROLjKfAqsAS8J9XVpbiq3ddfYLK6sWSxJlcJiJl8mb0A/Cm3XRU3DOi7ZrtxzXwxs9HfXGtWsAjYb48IMPM++ms7M5Q4z2T3G/LZ0VhL54PpYu1AO9kwos1tTwiPuuF852z339vdmtVPpMbwEWnPto3BViBjSMRKnCm/lmgh0Az+Q/FYpAWqVqKMPPSs+urcmFzsXrZI4GSurkYDv7aQwPDUObegEqEmwuLa/Ghx9+Ai+fFo2rANIaDEVIoo69OYYWm7mWIN9GW1ie9c2An6ZYWduKh4+fxcLSKmPDkIBGmgBgKiE77+rhMnSnMlEo++NeGobTeLG7rg3vHLP5Qu6v8p7/WCsUAf8T7GpM2OTrADAjzdkLxnyKmzevZ2ffqdm5+Ku/+X58+OkjUIx5aR25fyV878LxA5zfuHcnee8Qeh3n84+fP4+J2ZmYnJ2OFxPj2Y7e/A6BnPxhsq1hJb2c9gNaQHCrCPZWFmMBuaXHq765PSoA7zMr6/FyciqNprb2ljg53IvFxdn0YJi/tb6xlmW8165dAchgJNRVMQ94FfBRW80+MmEfhhwNo5Syj4XyPk4Dzdc8BsGwn55cjTeTfQUhglcVuUpUz84/LB5y0N9pYMkQzElaNtws3ckbhhul7RfMZ2J6KrsjP335IlYwfGzXYN7fytpqPl+yOyyyWtnutaQ7Qz3m0WjecvscZwIjfjsMu2FLA9KpClrvh7JXHhDkqTPk/1fAwIfP1RP/4PVImSjtFZ/NvBB+67XIE16hLX80cPTCJADgu+mVR7b6XYFKUa0iiChAinzq33o11Gd6g/Vk8OSLMbG2vO53XVT5V6DF28U9sQScY/IyrxrKMMcugYXAJF9VDSHj7fLM64Ih6cvxq3eU+1YH6iny0xpkylkZwZws8/m8t8mggrbFhaVMhdjfRbYhX9raOvO19959N3WvifGG4QUNtq4wtOKUapF7lvDqLTFCYDGEclDD1NytNKbRW/YOkl/tPyWvWKornRsiFpgYyhNECTYFNDNjCzE3+YUn5NK17gd9A6BlJl+BMHnx8efRUFodA609cbJ3FKUnpbG3fQCCWY5fvfsBSDjira98JS7Zc4PBTE3Nxeb6NkrhJCYmplBE21isJ7GJNZrIj897IJZnZrjB7svRgU22YByE2RGDgyviBIJvQnna+1/l3MzCnLHJ09MzfPQibt+9HSMjl7jmMZPbzHI4FWBXd3uMXrmKwq3JRMgnKEMXfXvLErKyqK6ojWHAVG2FrkosbOE+CyeD6gFwT7UGLrS4+dsStuwH8oX1qeWvMjcZLwmLRbOqR4ssyz+5lv9k5JNzmHN3OzfNpE/eSqIxecj22WVcp6Wji8+dx+r2RpajGaLyoDQ3/AQhnkdSQwi6xLT2V7Ho9YLAXgibgtiTwWAo11NXYN6Ih2XDF6ytc7h183aO0SPdXwAGlhZXYnxsHAv7ZXbrtJW+iXqeRGzPB0NeekFsGKa71bwEy0QLtziomGv6Wya0w6oEJ4LXZaiHa2J8PG7fvo1SZoVRdkMoVgHrU4BhFUrc/KBkQMavu15F4wFnHvu9tb0afb0dGZeurSqLeoRrTUUZDFAFXR2kV0YmPYUeBHBVVlRA9OY35CmbMIeEz5ZBH0dp8fcO9UVda3PMLCxz/X2u1ZihN63hinM73h7FPcD3d7/9dlwa6UIoKZQ9VwGmOq+Irb1jxmbL7CKUVl7h2Rt2tr3AAl5GKBb9Og7hmaNjhVRFWIzjacT2PDlNgV7O2HcBJnrWGDLr19/Xz/VKMl9kFTqurC7Nhn31jXbP1eJoTm+GVoo85IGDCiUtqMynQlF6aemzi/3q7GzjunY3RThAf5a37yMk7STc2N4VNexnKXSqIDOEo+Wp8imEu2umFcc6QnMugHukK1ba1pqxIuxgi3Hy+o3r1+F/+00IzMpZ1514/4OPGY25EW3wVyPrD0gtr4UfVAgl0drRAn1wL/byDEB3dMY4ADJz7MvjJ89j2VAu/GRvEoWbCaSOoamhaA9+cnyOPDnMPh2WadujSIXoeSG2/LefjqGQwnq1GZc0ephJ8ILnBCECSgBaKUaCrn09XOYuLACifvyLX4XnZJiTMdjXE32AulVAwN7uZvT0dsKz5dGL5VZaWx0H3OMYEl5aM6H2LCYR9o45k/gY66sQryc2VzDXrbWdmJmajY1Vu66u51ECNnfcY8yn8ER5nScEr2dHyrY2lAB8pOJ++PgxRkNvjGA8TAN2euCN1vZGFPQFPIKRwBg0VBTqHlfgP/OHzHfLMC10YKK0Muk0vbJn7Lg+HD4PCCvhuR1B9TxIB+beSZu68Q9ZK+VcCX/LY8r7I8eLHFzd2Mzy4rHZyVhcg692tzBa9JKoFE+g3drMU6kAoLc110VXW1P097bF1csDcWmoJ3OuGmvLY3dzOQ52NuLCjsQAJB+CPlsYaD3aNNHDNqVHQxCeGaSM8dgHe0wJ2AUyWa7OfmcJrezmuPmdMvKLvwU26cGRDrigayKfp/eY13zOLRl/wZ+ZHMpzPXb+7TgEISpaDQTzoVTWfJV7+x7ynXU3zAhXMhbGiqzTY5uJoIw594bvZ8UXa+lv6TIBBDezv8shMl6jSY8t28vr8DyfMUdEb419psxvSx0Gwzu37LcCKFS45H4zT8GUVYrOYXFxKXv/mCcwNDiCDrEPkblFDWHrdq8lXb4cG+OOF3nIoKBFmb+yvIjRxD6hn+zWq25RL5qmoEFsmwO9LJ5UrVI0vNPS3MZlStJoFgtozF25MgpvV6YBK7Azv8kcqNmJxVieWStAyJVbAw/6B1vyMLrSk4tYmVqI25evR09rJ6i6cGUb7/3xT38az0C6vVi6b77zZjQg3P7L3/yX+Iu/+CsGUhn9/QMI/7pCYTBAdiUVh9arrtY8v0K0ziNjfSyYlJIgBCZQcF/DOtGqWV5dSQUqkvS4er0L4yi5J0+fxsvxyXj0eCIsI/re974Zr732WlrZ61hW77//USyjtGtrLC+qhCmwvrHItNCSwHh4nLC9HUT1lrmlK7CCReY1Qyh6bMpR7AIE7a/9HB+EBUARIGUdO/PUpV0kokJ6CNhKrmu+gOcXWK9tbFQiNxfC2uwMV5WURx3CUV1omMSYvLkgChPBzQGEqkPPTHg9Gx4EJFrVG6BlZ+KSP8Y5tWb90cOikpQZsxmaCggm7h8cSEazlNa+/68qajKMkVbuaRKsBLK4shQedmV1Uh4aBXE+e/YsXrLfImAtYgle0GL4zKRkUbCM4r0MFz17+hxAM5Q5PZZWexjeU17TVS+B6u2REQtwd8F1TFJtglHmYmtzFesUa4d1tN+AJbN+1rCLSVk7MOEmCs8YsjXsCkqFom5IP6OnhC/kPXxNS+e8/ALA1xpW/giWpicnYeTjaARsnB7vRU93Y3zjG2/EpdFurOrChZ/n9rCWLe2dmSluJYYA07KWasZXj5DNA70ASe6Y9GR2u23Hd3awEAHfEEbu9xr0mAIKAlmYW2CPVSANmQOlUPR4A5vtNSOsb968EQP9/WntGbtdRSnay2NdQG9lDUJNBZUN8hCiymofrVjOvf1dvFeeyX0CCRW14P0E3nUuyMIMIaUw5rueBZGxYsNT0LsARNrTQlGwnUIXMqahDb1MniB8wR7rTbh58yY0WFhoeu5MDH33vY8Yt0e3e6he4c3Lc0fgKRacta3Ekke+NEAv8KE8UIEw93GCvLFMd//Qw9eaC2uPwbhfjrMWsJnuYO5pN2eVjjxnZ1GVhmEYewwZe1b4SVvpLeQ9u97qCfGaWtw2Mtze3kzeVCA+hr7nFheio7MrQf8W7w0ByBX0nl1kMp0HA5rAfc1GfH6PdbO/h4JXmn/x7HkCxvnZBYT8UAz2DrJeGCcJuMvT6tQTa+XPNoDy2bPH8f5HjzE2SuPOG29ENcrCoxQmp2aQpw1MXAG9m27sKxh5Aqe9g91suOjp2XnUAHPLPCzG8Mqlz0s5Tzt7GiZWQfNm0uipX2Ar/KJr6b7WAPaLsIpekDL2FvDNGhR9JhB3AkI+K+1Y/qlB9fjpE/TAFDJORY4SLTU3Q0NOj4F5B+eAA6sDfX6RYMRqM/vMmOtiwqtJ54aaapC1GiACqmrlIsNz45VJhnoMGSgTpVHhRXo3GIyK1f+Zj6AXTAPkkLXVsteDJhhQ+eeC8JAuDPsrB6VXZaU/lm57fXuppKca+ZaKnbVRhvh1ZaxdStOLyt/pXYFHfK7xo2wXHMmbrzwwmTTP93LBpUfumZ4aUQWvpQxnjfnvi5+LBF6FF0tPrlVi6Dvmn1V9X9CydOz1HavvKRP1Jhimtn+O+Rz++FwvmIdRDpibh64xXeLzTx9l1crIpUsJBDxeQwO8GZ7t6+9j/sfIo2fZLE/+t7zfkImy3WT/udk5xl6WwF6PrmEVwz4J8gAlnjmjfHJuXt+zYizVte3G8Mhw5oIYArK7r99zTQ42j2LqxVwBQnpH2h9cvTUUdRU1sbG4GnPjM3H7+o1EQyb8eUbF7NwcFu3T6BnoiS9/7ctx5fooIKEy5uZmcwD3X3sjPA7eg5K06nSd1yNUGlsaY2V9PUsz95mQfQt2DvbycC/PCzhOMGK77nqUzBYKpgqQUIeluZHC0cTThsa6GBgYQJlci7v372bvj3feuRff+tZX4s0330rC+OUv34u/+evvxxRWR3//EAq/QF619ZaQsmgKYQhEAZZ9/BHaVnkYx7UxTgl/l9ZWxXE5SlX+baiJkwqY2Ixz3q/g7zI27QIrqgQGKkHInsJYWrvnWAElCmoIQytNy2EPYlEIHEAQFdzXuasYBCI2XlMA2DJXi8Nwiz9nLMQhXzabXCJX0AseLEvUTahgFjD58+o8DIWngljhk2eYQBy6/g3PdHZ3Z0hofmk+/xZMFqGOZgi4AcTbFddvXGMsZzE2MZ6epx4EKZyUCWWWUC8uLIRVD+MvxzKjWSbRCpDZbEQlMTn+laXVFJh3bt/Ow+88QlxAMjE+ES9QtkwlmTetgi8EoUpPBD/28jnC6gjiti1w4cY3DKPQFYh5L4XI+uZ2ImgtIRWUwkjGVfEIrtJboSBB0RmXt3+HFqFZ2QMwmrHx8/PDMGF37/A03nr7atx//Sog1YOmSsNj5pdtVIWlZ3zU824EwVU8rxVgMlYtkmxzD0O53sZ9VQTubWaxlyGA+L23fRhrq5swNHt0dJZeD610DwS0RH1vV4X0gt+77ENL3Lh5LRMPzf3QI6AHZIy1M4eJ3c7Xams9HbiIaQsmzE6uhzc6u9qhKatIivistI98TYEnGPIIfEMDCmGtPNffvfAaKnVWLuPJCjh/UkjymkJaAd8iiMdi3lxfjdt3bifAU/F74JXezY8/eciaq1RQvu4FV29sNA9EJWDb/4ro6WlPeaGCsD27B/XZtK68sibm5pcTsJm8rtGiYnQdFLLGlqVdM+3TtQ3JpDJibI4zfZAQl/uu98azmU5dBz8KXSvrbahlKNF1c/2kXw0cwYQ89ft/+Edx8/atGBgaSvrWM2lZ7LXrV7MBo1Vgd+7eQSl7rooltx5v3xc98E9HW1uGpq0+u339VrQ2t+Q+C0KqmJsA1bClvVR0dwts2tvqo2+wP/qHL2HMNCQIe4Yl2tXTlXRn3w/PbuoExM9MT8YNeFS+0KOq1zWb4DFfkEDOXzAOBEsw4t4L1PUDaMgUOReFgZOaML+jVwAjCeBxAVBy3fWUuVp6GwyNaRil/DI5fXI8XqCIfC5Q0qtVUnaCTN1gj4vTc22VoFFh0ren7TJUFKMyV6OvCMu5T3pPjfDY0VfvuC58vbvycnoq8sF42Wu9hx6i6YGPVlQYIlDmmW+mFe6PPK8izJw9rpVHIQA0lDO25E8wxo/Gb5bxsjbSgfdiMVDwcgK357n3NMShLPEnc0RyLBiFPHds8lAmb0NbftPk0Ey4d7x8Rpr0R3nN6FI+6g2QXvWmuF+Fz8YpcwXWRH6UV3PcjFPaT+867/m76E5a5HgIahyt9/e7PvTuGeoQvPm+39G48b6C1s6Ormhta0G2LWeo1MZkhrns3zEzg0xHD9uWwZCJnhM9I4ZR9GaY5tDT3ZvXW8PgEIh4fccpcBP4asS6BxaVWH32ox/+IF6+eBFtLa2pt+3uLeAx9L7K+4Z0RkZGYml6JV48nixAyJ03rj7oHmiJuvLq2Fpej+996zvZFTSblqEMRb/PQUnWgX/z29+IO/duI7BrkpBU8G++9U66YSQe3aIr3EhLmCXMTOoGrElzEvqHBwAlMJNxaYSfHpAdUP4hv7d2trMfiEy/tbuTvT5sSLaAlSyK2ua1V3FLN1i0ZTKRTch++MMfxa9++S7CqQSrcABeY+MRRC0KdRZLC9pxHCDMSmEKm6DpmPRRCoAQFJSCynfPEMIIysrmhqhmLCfwRiVCvhYgdZpBVwQ2QuIIZbQNQ67vbsUKYGkRgTHvBi8vxjIgzORPwy0lSGHzK9JLgsBmB1NYyOi68ZgMggorAgLW5adwNRTjkfYKSxlCSvd5EavHyuU7EgCU4H9fIHcYlz+MB+7v72V5lPFV76cVlwTK3M0EVyG3QWxFIpand/bGDuu7sLwcg4CG9q6uDBm9QBFPzczkdyzP9WECUyeC17UXCWeJGA/BzfISViaEOtQ/iGLdyaRCY4HTkzOxwrXLy+0vsovwOGAuh+mJMdRi4unSwjzjhVBRbh5n7uvGhW3tOzk5kdZ4EwQtkwosMz8GRdXR1pHro3fGMfg8hSi0pdg9RnFa3q0gkO897ffW7eswZD3AeiVmZqdQqAE93wCI1Ob6WnlRi9I2iWseK9kqJQWHtP7+e+9nafr8/EKC8paWdpirIZmxrLQSJdgIw5TCiNsAnRUskD2UUVW6+l8C4jzQz/WxEdzS4nyGxdyXvn7j/VcTKBjvdn21nMfGJhAaCwhKGd8wELQHHWj9mfAokKtmfp1dnfBTWVguhzRgvwHBCGnzElSCLEsqFpOWpR0z/wX46QFJoQtdQmO5fghp/1ap21TNdbV7psmcHuJ2A2XtcfkKcpOrLX9/8XIywYj5YeZlKTwtJa3lUV9bDs11ISfM9mcbuOYZawR8ZEzm/BzEc76/vLKRSlvvpVa41QGv4vkKYOfumSzupXSvrHFeCvD0DnFPhaAu6/SgMQ4ml+Fe5yx416I378JThjVOehGQtQjjagDJ7fv3UFpWC9UncJdvGuGTFYDXGOB7lP3p6uxOsGxPD5WAHlVBpflrV0evQL96FV3vQtkUPR9QEMgLw8M24WtpaYjRK5cw4q5HFcZbCQrMktVPPn+YeQh1eiiY774n8aLQBKeeVCtYLOauAnRqKCJoQs+rfIgggOLhBWUIvGHFih6O7EshWEa+WIbtc9edP9Lb6flbJgmfnGB86UXgmnlkBOt4AK19/uhzDMjF6OnrZQ9QMvBkTR3Xq0ARlZuHUJbhUjY9DRsVjDl1qtksjVfpc63CY1mb4EFl3dnWyXcx5thEeTlBCnsqANArYF8XQ0t+p5rnAoD93f042N3Lz+lRFJwaevJeKn+/678EDbyeMpTFcl3Sw8OeJZjgt7Tj91xTZZxy1de9hl5VAZ/yQM9kKn6vz2vm872iJwGQsjfz/7iPe+RnCyAlkOYO3pfnCU68hnTI675XACjGy3zMjZSW/VvvhzleKnspSS9IcQ3WlP0TcGXr+tQPzIWHwEhwncDri7EJjJQjyvnW1paMVFg59/577wGMawAe1zBcbBZZtLfwFG1P09aoLKpyLmJ+zi7kkaFC18pwokaYc/b6zlf686gBCyI0OD9AJ3voqZ7dHhuNonPzuBHHkTqkI8M6jz59FpPPX52ie6Xnwe1bl+Jway/7fHzl9XfiAktxA0EsxevOfzk+lln4d16/l1auFsqTp48zJ2NwYAjBibXkgHhIvB999ElsH+zxN4woUmPAnhio6LDHQT1KqgIh1cDg2zrbs6xH70C9LlsWcHsb1AVAUPkVMTwXdA+EZvnucpZ+TkxO5uE4WuoemGevARnPjN56rruDolU5K2SsVlnCyu3sYezcwwORtHz1wFQhTOqa66N7qC8asT5qWMBGkKNx0ur6+swvgDeTmE0IzHkCMCqZj+WIzkHLySPqqxDY1bymIrRCSPCwsLqcCWrLGxvZB2ULZWy3yuzPwWbbGEbBpyWyvr3Nb8MxMBCEp1BwPa10kalUEixQKiKJ3qO+E8Xzz9NQs5KEMVhpISDUmtMldni4x7XOw9NCjUXuQhQqsUGsvyUE7S7gZXj0MoK3OT7Fav8VhGo3RxGyxC3xF8mlrclwlnYZqpBhPal3fnY+Bf/9u/fS4jMZ9RLXG8eat0W+p68qkHQfmvDYw7U9Q2BpYS4O9rE8WfMG5+K1AY2WGiuwtZzsj7C2sp5z1x2Yh/hBm66PAkELWI+SPwpfBYPeHRMwkck5fmPIJm3qPbAcduRSL+t4Eh98+DyePHn+hQUHqABImLDV3NzKmh9k6aHHyiskBUR2AdXyNDxpYubW9h7jtQ/FKYy2B5Oux9LSKoJVAVd0X5ROTRQ1R0el5ZqZkzM3N8249dT05vHuuorTw1BTly7kFy/HsYQXEOxYtsgc3cJ671QQhlbcc+mxQRquRjBC+1rd21a3rawmT+qN9KAq916BoXs7Q6X8KAj1fujKFXhk4h8LZjjVxDvzPhSMtXr+2JdNFND1WzfSouQLkGFZgrSlpTXWZZq5dSFgUC7wbUO9ibgexV8CsKsHGDNGQJZKYt9SZ4EICnV+cS2ePRuHLwBQAJPDQy1O90zwW5/7m4qD8Rtm0Jhg4/I1+cDnMo+fUzkpXwz3WnKu0EtBDvAxlFKnZwX6KUOpCbQroFertqza2ILGfM5VGUZZ7MOvyhCV+xZ83MK+KaOKpF3ugvxQKeklEwDmKcXsSVbNAaiVWXqppDc9yVlNVaVyURk5ZPgQ2eheTczMx8LSYl7Pcm2rtqYnx+LSyFC8/sb99BAaolH+OGcBmsA3Q1Lsl70kDG15ArP9hvQmmau3Dc0Z1ptdWMwDyGzNv7C4GvPQ59rGDkDVrqOnyAmUHFY7A+C/ipRV5vp8+NHHue79g/3pjd3YWE9wVg0APoKX5GONKAcmoPAEZ+ncjr/1AGBlxPGheRSGbQG0B4yXcVeW1yCHauIIPpbu9F7Jw4315tixhrlAAByVKmvClibtNgI8pB+7RitHfU+eyAVln91rf5RP8n/K61T6hiQNJ+tNY9+4Ft9IgCLgkdZPeU/AmIDc7/L5BBmAA7W/fxdX17tXJKd6XenU90RTdk92vbK3Du8pn+UT91WQUDz8u6ABvXCCjqzsFDwi54vQkOFQHdKV6LRCJppIbOjIsmoBnYrdseshVM5rfPl5wbHzZ9bIKebL337XcIvAXaDY2taaXpC1tZW4eQN+xqjwO2vwt+Dn7t07mWtmKoB6Vw+Lxq26zDm6do5T+es9bQzoWBrQs0V1znYebmqVnPdVhtjjx55Vlu6uor9teLm2uBUvn04VIKRvoO1Bb2dj7K5uRGd9azRAJDtrm7E0OwexHeUZISp+K0CugJ4kRGNqyyhXd6bti2xydi2JSDf+y7GX8ZWvfTWViMKnt7c3Fau9M7QWMnlMZIQV0ShqGhrMJD+JxIk3t3qscCPfrUwXpkhOF5L9K1QoghPdv00oC8sim5tauFZHXsOjxa0MKQ4IOouu3s6Ml8/OzUR3bzfXUMjvR09/d3pydLUbntE7I0rNjHqJ6dA4I0AChhP9Gbu06Y/v6V5SodRDQLprtRKci6VnRSvtmvxtPoxEqFXktVUulkb6mkpDgemhVEurWM5soB4UFZGWqFaCrl3dalaqZIIW33GNJCgZXwaQGGSYK1evJIHocdA9b+jr8uiltNRkUvsGXECwxgw900bXb1d3V2a494GS2wEGlhg/evYsVmHyzo7OJB6tF+ej98RafYWDRzMrODpa20HO+wk23GsrYja3AFKs++iVKzGFAv71r99NCyz3D8FuPo6luqswwdLiQv6t50YB44Fzzkvi3TvYSUY1n8RmVYYb1hCqKsoWELWlvtatm8ArEygm9CYomBQk3pNFT8FnF9UiVGM+wJ4vx40bNzM89fLFJOj9k3jxzAP7ThlPA1fy7Ig66MjckKro7OrKkuTMR0GJ2udia3MXhtpI8DE9PRfrq5uxt3MQqwCmbCqGMHcdfvLTX4aHN94DoDUC5LSKnj55Anhb5D5n6Z0aGRlOS0N6sKupobrnz8e4/nrUVNTlmthaXUHo/pvEal6KfUMMWbYAmuUvaUphkTYUk6xH6Vr7ryDN+n/2TxCkwC7iyKUINGiU9fA1hZG/i0ZyheehTg8NSnBmZipu3L6eeUMSGh/jnhcpH2xaNtA7UISUUNKtLVY5WaJ7BO+3AygtP2bsJkOFuSkmejcCxFbi/Q8+Y74nCGNDDhWZ61UAooK27VWRSoS/k5+YlzyRVRLQqyESD+czROZ8FMxayfKcDdgEHOVVNbG+tRtrKNeDE0/kZe+gUwNQJdDJ8sZmTM3PxyI0tQpA38Q6XOI1bhgdvf0AFI2KA/gcJYmcKEX5HKqM4CU9LEX13yGGxVbKniqTR9Wfpeexsr4MbTKPSkOXJjpD6QCHXejZMU3NL2SjRr1xWpOWj89NT8ZVePfyJegCpSOocb4CkJqahgTImRzPc/OQbPo2MWFS/otMRNdL5WcNXRo2M2Tgybl18JJeySNz/5D3qz6Ys7lbHmC4uLyWBoRnSelNawAUCVrrmI+KR+9PI9fREGjE6Cu9KDcVC5AKgKph/9jbM659cYYSLmGv8m+9Hbx2qtUfcbR3BJ8dpGGjrNK7ke3loaN1jFoWKB8CFS3obHx1UnhCOrHItaLtxqu321Ctxo1KPPeba+pZ0HP4SlZK3M5fiz1PX+azykvDq4bppMtXZbMaAoKTIvwtmDTfpnhPvuBZPpdPBZxZJeN4eUfvgOE8ZYx7Jv26Zhm6gX79nPrx1esagQp5X+cr7JneuuI+jkEQrddYRe/+m0en7tRjVlPL3jJWdavHOAgevIaGxavmmNnsDz2bnh8e6jL53EoYZY48NTM1xZzL07iUofWU+BmTUwcHB/Kz5vx4/ppgQyPS/dBZoGfPnjjqWQGhYTLpxDw/x2rUwrGqu62+FMRubW2kHvDAxknPU3o4VoCQu7cvP7hxuT+Gu4fi9sjVqISAdhComwj8RRC0iNY9Ujm2QARXrt1AmbRmlu3UTFGGY6LW1NR0/Lt//7/Ew0fP4nd+57di9Oq1VE56LTw/wpiTAs9+Ecb9Bwb6sgeAG27ug42yjBlpz9QxSQ+i0zIwDmk/A604Ba2MZYM0jwv2DBabHPX1D+YGiVzT68J9zAh3MWw1bD+R+flZhGRLdNuki+t67ouJUS6SraUVvAKNbLSCAj9nvueAFz/Xh4K2wZZhhESlWmSMxXLTdQCEQtEN16VlKEJLzMVWSO2h9JxDb19frG+uR2sHwAmU6OfqGIcJpoKtDgCB5wgsIVA8CNCES12ZCgEbc5mBv6lgZC+sVJGpEunyXK/E8PClJMKF+RnAWUPm4Vy6MgLxVMXi0lyGOkpZk1ZAZDdgoZ+xzs7N8liIPgiuC0Vp7oonbsrAPV3dML7dNw/Tm2IjOj03rrPz08Lu7u6BDrYztOD8bNv+/MXzLxIm+2ORubz/4QcJOuyb4W8t3Na25gy36LlRqVhuK9ObA+L1aiH6NhSaPSlMOnOf9aYUNe0Rm+sbBXDhO3YIldgFkjawU0CkGxZG1K2rUDAMpDtBb4vgKXvRIBg92M2y4qqKWu57GE+evowP3v0ofvGzX8ejR09TQGttCrQ7Orvj1u17MTgwnIBDK3NubhGBiqWwe4Dw3sqyOKupLK3Vepydn4uVlaW4dfNWjF4eRSiXYmVuZbKXDffcLy3NEZSNQlThoYdhjznbrGwbi7UB5Xx8CCBAcQlY9YppvQg4tg+2s2S9ub0VHtpPb0GpoS9AzO6eeUE9XGsfGrN6pT49iYJJJZYWmIIqhSTr5Y/eJh/moKS3BeFv2brJqdMzM3H1+tU0Dlx319lDtlZX1uLFk5dZ9aMFZVKxJ7GWlpxyj/I800lvgN4LlYSennOU14cffh4//vEvUxmWlJowaKiG/0MDrouCuyiNLwS+3gyTEd1PwakeIWnHRkypXNAmdnw1dFfOHot3MlGcfd9EzhwjxEoNe6JYyhlDK8CyEbpGCkcZa9HC/rYifJs7eb2tK2oaWgAotXHImDDisa6hO6y8bdbW85222WOILqpqG+I4wdhG5nfMACp22Qu7zqo8bKm/Bt8LoFQ4ggmrTdYAIMvQ8cLyCnJNQ4Lxshd6nOzx8c1vfDVlJSQDXRRdi80xstpGnrWd/NLSCvMqTRnd3dWXslA6dQ3MpfAsJeWyZ3V5eN/g4AiGhw3uOqCbIeTVUCogK20yoZh1MNHSk5tVcjYDnJqcih5kkzJG8JA0UlYJiLBKAxpgbeqq66BRZB06QaNlC17YwJD1+IGl+SVA1VyOYwYaWppfzCRhz3h6/Oh5lss7j0efmQR/lIavTfxWl1czF8RrmmOw6xEEgFNlkjkKhpEFoXq+pYcEHGJcFrIwZqEI1t8X/1fL3fwv6AnekR80HP2c6+t7Jur7k55UAa604m/4RF4RKLwCI15ZXQMRJn0Wng4MCeg1wyJfPC9yUeAzPlskthb/NDA1vNx7h27EQBAiOBEMadhqKJrXliCD7yqLLbf2gEZpRdln8qheD8FH/sAf8oXjlk8TlLC3XldeUoDqjVEvZP8idJAhKY1xX1PPGn428mCyvoDDhwDcMHlZuYjJFVDGngKCTcj3wMvj1HeeJ1fKZ3QIaJS6ByZaW1yip7ajqzP59An7/fzReAFCWusrHrTVlMUOFtz8xHQePFfBfGZ5PjM5ncLfZCePtZ6YmY3xadATz3uwfGyApNB9AZG8//57MOFKnhfx5ltvsEB2ID1PtKuSMSHP1tisXhLSpx9/lHFPXfEiUTfOBTg4tC9EBRNvyJ124RVIKjGt2YVFwAqWuAmIxpEVbHomROnZwZQFPjzay4X1ZFsrPJqa6qKnpxMiroJZ9rPtcq/xKu65CzqzFbrupKWl+fgUpbm8MMe8sHJYa5WZIEUviFndljEB/cPjik3MteSxRYDChup9kHA21tcy29jmblpytqA361nL1fDO62++ln1VAOxpNc0vLEB4FTE6ehXGXcv5abXuYK3J+FZUmPEsIBF9Q9HpgZAHmhmPRGv289TkOK8VZ5xMTS/E/Xs3QLMt2X7dcyBaBEgQgsmrMsHDx4+SgUavX4uWjo7MA5kHWF2+NBotHmBmOALGV/AkMyPsVSZaEuYKXeJzWgDjAEJbwjsWzw4xH6e1tQ2gsRk//unPs2vkpcuXmZO5L7o4A7DyLBkrO2JCuBJyxoUZu7kuqYwg4B0Evj03nHOWufGZbCgHHRWddmsznKTlYHddlbH7ozI85bomKOrG1Ol8sL+dn2tqwJo7OEYIPkPgAm4aQPzVAKWGZvbchGxolnllueSjx4DpKQT9fgLBrs6euHvnNUBpG9csQ1AeohBmU2BawmccVVf1Kt81d0TBdf/e/ayfv4BXDF+9YO7O16qBSyPDCSRcE8G4YQpzOQT3m2vbAOO6BGIsRq61xoDVSc5xHwFw4+bV9HwZArR3hg20HHt2QlWRsGcykqEchbPCKZM4WXsf6Q5GUcuvGhN6lUyU02KU3mCndJUbQro8OpoWkEBJwVxZUc3+HMQTAJs5EwL0MsbV2GC7Z3MyTOxFiJdHeqlaWzuZtxVba/Fnf/638ev3PgJsdjE1vVaCDwU3oIDfKg3nyFDSMHFN/DH/xDmYEJ+JwtCEHlqbBApUsoSXL+WBdo21AP2GLNVuQUE3tLRFO8Bs4NJI1CFPzrlOI4ZVC3tTBvDS81FR2xhlgI8KlHZdI4CmpiEuAHYgmCzBXrbsdhFgsXEQG3vSyB6vAU4Ao1s7hzE2MQMfzcMHs/Hu+x8w36PoGxhKPvLgwI2N7fQyGC5ZYo+nMfTkKYaOnGHdKsvi/v078fr9e8i+A8mC+QK0AIR/9ud/Hi+fj6Xcu371Rrz++hsxPHolZrmXoRD3/VWzQz2AepX6+gaiD1ntIYMCtR0/x7UEcUtLy9lXSU831JChP09GrQFg3Ll1J67fuJ69df7++99HJlzGGOvLjpfShx63xfn5PIF8G/6cnZlGXm3Bo3oDjGqVMk6NuobI3j39vTHIw6Z3drgeRl5cGhmM+tr69BTevH4FYIB8YsxD8IPyz/ypZuSeWtrjQfTE6h0xT0QF/6pKxVC/4QoIE6WNUGQxlR96QFTgKkffK7ysyAGAjh4JO+7anCvLwiU0FT1K3dBNAbIFgEV4xmum14L9UL4KfjLEg3zxuwKLBD/Snw+ub2jFviz+LdDJcB33EMh4IY0KvRm+nnk/3NN5mQOlp9N5yQDqNGWhnytAusNxTLYN0NOlh77w8Dg+3xc0mJfjdwsvjNVBnvlS5APah0U5xbLktb1/Af41PJTDRS6K3jvnlBWtyFDXUx1naEbO9HUrSw0JHZ9asST4Vj6wRnXoZtbpiNfU4y0Y3z3svSkMTwEhjz99UYCQtoaKB3/0Ww+iu7k9nn78WVzsn0YH6HhlYRk0uoYwqc4cjn2QLtzAxu3HL37163iK9dvT0xc3btzII6j7evvi6pUrWMA9sbSwFIsL8xl/cqIqD13QWvhWWkyNjzO4mhga6Ech1kYTCqsGIssyU5S6LcRNWrRzaVazsDgehPP06bNMGuzAghm9fAWmbQK1bacHxYXSZWS9uoh2bX01jxXW0yLx20mzF0Tv0fSrKNrnKGAPpTMRUrf+r371y1QkRRvta3Hnzu0sLxJB6spybOdszjYWrKGE1dXl9GRcv3k9Ll+5lJtpUtnCIgIIpSwCbcdC7cLicuGbsf51xzs3c0A8EdiW27r6PW7cdtq9Pf0J/GamZlJRqLTsSGrsVVSebkfW04fMpALu6Gjn9ZJUbo7Ts28sOd7e3kWIACZammHcNfa0JU/Z9YA7u+DKMJa19Q0MRvfAQFRyrfc/+CBjxyqjrU3PdNEjUwvBFp4X3d6W66kk9Mp44JlIeBJryS6qZj3bTEpvht4S2CR++etfZWmYITeJVIVSAuqfQmj5GbPnRepaiDKqTNUDDRkH32Bv9X5oWamI9VLpbrXszPWR0RYWF5NOTgBf2+yfDe0qQOJ2nkSew1Aos4uihNAzOwSSWgMKUEssq1GkLU0oGwSwlRRrgAdpVlrW0reLYEdHV6yvb2K9fxwff/RZVruYc6GHo2i451HWrWndpQL3H0LIMdnJ9Nb1W2nJMtC0BifGxxAmfAflaJ+WBNgIIAG1MWsV7vr6VizOLcXm6lZamdlZF2VlmElatFqhhH2+foNxQpeKCIWYOVwKZ3Me7ECq0NJSVOAqxAQd7r/CRMGlQMnzTwCOhmrMcDc5zecK2AOEtK5zKySu37qK9Vgcza/ArjEx90S3rs0EjT2fwGN62bDGm6oB7HXQbkla1UwsvUpVVXWxvrEbv/r1+yjlXWREN+OVd5gDa5aucu6beR/MSlAqkDOMYbWOnlDpXwTf34f139OTNGCJv8JUWdUBDbSj7BoBxbX8Xd8EcEKRN0BL9fCBzbaQytHEnEtQTAco5TKua/l8Kbx2zPSOJZsy841URvAeQOnkzGRgZFVdW5xeVLEHFyj801iYX49nzyaw+LbYNxvk6T3GwseaLymzn0wba3qYjcs219fhmWO+XxLrGhnIJ5Wl3lsF+vbOZty6cS3bvAtCdLf/+r134yc//RnzHYzvfOvb8fprb8D79TGNnFicXUiPqUnVejV8dLR3sv7NfKaBtYJW4B3lgY+1tY1crzFk8OzsXIJPDU2NSQ0tZY2ASc+0AESAMIU8m4bH9UiuIfc0slBtsYcsk35sZNcKDXd1teXzJuSiRyRYqm2OkA39ystQ0igjDUPzszYYh40QNaq05s0rU1HpmVbu5OuAKnuX6CWsh9ZcIz1hgnarDvU2mnAtODEcJw+kR0QtzOcMhwpKpB/lpwran1c0dsp4MqQjWIE3pDW2RfGQtGSo9xUtpiKGLjKtgL/NyfHnlTwWmPjFBBj89+rH9RdxpPH4xRve3+aKfla+t12FslLPivfJnBbvy72KjrImphegxDUoQjl6Vfg8vwUVeqmVn35WMCHoEFioMwyrC4psxS+Pem3zBjUuNJ71FKm/BCwazcqGXMK8DgCJvwUV/JmPwjsp4IFmMKI9N4wv5XwEhYa6DPPo8RdUrWAspieQubmnemcff/I8xp98kRPypfs3H7x161r2BClhnSytMc6qq9lT8+xvMAuBmEDpxK04MdPaLoEffvJJfMTD4/fbUEgNluWiKPSUiMLNWFewX7BpeyimJw9fxNVLA/Eb3/l2XB4awmoqQcmgWFyAilK+W4tl1IoFVQqxr6QbR5fP1PQkDLGXtfP379/P5EeJSve+QtVj0bdgjDxfgkUeR2CuwET3sSb6+/vSslb5qFglNPMQJibHYcD9tJyfPXuKBfMykwRv3b7BYjHePS2KbRjDjqUbCJDFBEieN2G9f3VNRdx77Q5K6BiGXUwrUMGjlyHDT61NmTMiwfFGekK0dNxMky8FKRLPCkwtMdnm3HDM2LMXeahfLc+bYLwKLBRPIjZ++SoUIoVYx+8m9/b2pyDR9Wo7ZufmPTcQ9JdZay1tRsB+zsRHHz8ELCAoENzm+LhnvYPDUce+mXD513/9N/H48yfx8unz+OyTT7Mqyoole4KYFGpp6TrgTiEiSlYZSoqWf2mdqIgNN5jkNDjYnwLlpz/5cYaATIpyDfzRpeh1zW3QAyZr6iaVSd0T916PkyVimyhjEb1z1/siwygoYL90ybq3uvxMVpOB7dtgUqUHxdkCXrAi0ypbFHbZHbe8MlYB2fNYkJ4b1IjCLXE/UGTGm+1g+p3f+FYMDfelIPj84aNUInV1zalk5maX4vnL8fgIUGKI4O233mYNVtIlKRgzD8NcIb1cHjJn4qngSiHhSb+WRMvIxletPDAvSmtCC4KtTi+G4GZxdhlLczatLhdJodDQrGIpjX1AiAJE0NUsz7J+AjnPukkrDqnmWjZhSSpUTL41sVJA4fvSiO5ahbrK39CXxoI9aQwbtaM4PQrhEECCVIyXL57H/Tt3Mv/EfBGFmzky3seeJ45X4KVQElgJwLPrJYp/Z/843n3/EwRXTbR3DcT65gEg5GNkyjFrfJmp6cq2HLs450OBrqC0AZMARiFtozXduSYKm5fSAvjeQfBaXXLAul4BEPaOXIo2wEclwvWCPVdR2SRQAGJ8P1gDK9Zq6mtZqyN4zx4lBykTtOz1IjkPSzN9KJm9t+DJ6ruqynrWy6oX5tXSES3t3VFejRGF0u/qGwDsCHqaAYUoOR5NLZYmNyBDThNwmZAn6DgCcElP5l8o+PXSbWwuA4ynYnioJ/uCqHyc77/6N/9zhl/+5J/8t3Hj+h1kc3U2jpwDoB6yruZ4KDe2NnegX6x7gIb5UstLK+mVW4DOlaOGMFTudi3Vc6jnQ5o6ZS811NSCylRb7it7BDOGU1SiwwMjWW6fORrNzdle3hCNF1CR6fGwVFRj8Syt3j3o6YBrF+Wl8p3JrCZR+h2VOYubfKwRIkgSMHR3dfB5E2M3Mhfh2J4iyFnBmYrNH8FBYfkXSlvQr1dXuer1ir4pShR+lBPnyE3pXTpHNxSfFxCf8n12EsWuIhfgpyeWfdMDngrdneF1ZU0qdUEQ91cT8xXGwAf5T17yuTTrb0OYOQSea3D52S9eyOfKI0GPIQqNquJ73q94P0uOmY8GhHPR05+5XFxB+SBPuAbcOX/LN8oCy9qz6zXvp97hWvK47/3X4Rivo+z2ZsVzAILPGK/zVFalPGYefj89NHzfuacnJsd+nHRkKMhycNMOdg/2Up9qqG9ubeb9PeXbsIx5fc5ZWa08AoDE2CsQ8vrNaw/evnsX4bsbtVjqWiwmgS2gxAeGBpIoTObLxil8QeW1b3MaNu/el96Ka/fuxSrM9cv3P4j3PvwI4TyW+Rp6OjykrLu9I+7fuhU9HZ3xxv3bme29vrwCml5NUGAljIeJbW2sWJwdZRDH5tp6HCH8KhnL/tZuHMNsvSjMtuZWnttlj/uzaMcQu2eQ9DLJUsb8/NGj2OK7tsWWkTxUTKKybNTMcRfOEmCJycoQQyOWEA+hrEevjCA0EF4AkAqUV1WViXzl4dkefd2d0QODNDfVRRdI3yO8Ded45L9j97huOcB+EawQYxJ1y5Cg5sOjrHfXohT9myRUWVbB3DdY8y0+JZHVcu0i5jo5PhVPP38cXcy1DyFWxTVr+XwJwlEl7gFjdov0ECgtPIGI1vUu6+QemUsjI2xvbscbr99L16dNaMxXmFtcidOSs6gB+DHJTLozS99+DX//w5/G97//o7S8wfWM9xBQcxhVEJ15NZ2dLRCiloAleOfQxA7CcD66O7uzcZPWVFtbB4RehdLZDE/r9dj6X/38ZwmizK3JKhsUrFb5ImMyDmlCnuhZAhWAakFZOmaugcLKUl+tGy0eY7gKsnUI3BhqNZ/15GRd/ZbqelidBzJZWmruiS7d4hAp3af1MMZeVJXVQmPlMftyKrZXNqKe+dfBhGcqpaV5BOZB3H/tXty+d4W12uO7pwhFwE72wmhBeYDUS6sSaBS9Xi4ApU9iZc35AB5SwGJ1s5+1zTXR3d+dyYoKc/sv2B/E0JnxfsvSM+cJQWzjOnM69OYUDG7CL+B7cy+Fi8LJHCf7NAha3QMFak9PX47DvguI0C8sjb2MyXr2i/RlxrrxZq0gXkgBdKGMUslCXybRmhR8cngSh4Y7uE4zsmATJX0IYJYXnz5+FG9igbe3taYklMYsQVYgeoCd+UV63QSYeiM8RXSP69U3dcTS+n78v/77fxNNrf1x885bMbe0Gb9+95M4PL4AoOklYq0Yf71lq8zJmLEeHwWvSZ8qGfONtKoEXIZbniFjljAIugHZN954PSpZozPGUg7oqKi1u7F9YlQWeoKwAFUIGDqVKjVWylDO0uJizM3AF7OzWSq+vLCYHkX74+jJFQzrjt6B1k2sOwY4uI8KWwWxlXXHJefRPtCX/YPqWJualqYM8ZQBTnb2itwcjeCsoNo5Sg+LfVFeYPgsYzgsTs/G2eE6Rll3vP7ajfjaN7+SLRB24O9HgLv3Pvgk/rv/0/8lGmpbY2xsOj756Dkgw95ClXn9zXXHthvLixphJn0WORnmieghERgKLvWkqcCYfGTSPbJkj88IjPRI+Ntcs8wBZIyGKDQmr4xeSXCifjDkY8hYY0OZVuHacsk81JLrGdaWD1VmKkHpSk+uXi5Jz066tidIj1iNvUkKoKkhad6bMqAWXq6Gxju7W1F6p/A41FjGgGAAgaMKNcEhdFtfa36SbRuKc4UEGs43wUEqUHaaG8s7iEbGJZixuZ39lZAXyO1zM4j9AHwr6EbVZrKrayEAMTypAasS1t8oWPKEdCeeMj5DLgAVXs+8DGSZNCwQ8d4ari66HZbNlTAcrREhDRqqKZpIOtyCp827UPBZxWieojzu9d0/w6A+BEjm8PBm8h9LkMo9gQnXKkJKXJf7JGhg/+QddaCfy4pRrmEfGcOfenb0+ghGBOt+x0Gpzqxw1cuUoSZuVA1vJbjn8+aINqN/bIHfjF608Znh2vbOtrh+81r0YtSb7Lqxuc6eCOwLj4vdel8+nIyJpzMFCLlxeeDB9csDac3qotHtI/Kam0WxIYAEIbp+FVzN7SgiFlOhibSPxtbmGLg0/A+Pl6Dljz/+LFGsZUCff/5ZPMaq//TTT3l8HvMwuR00tTjSnQUBmDyoImitrovuhtZo4ncnFueN4dG4NXI1w0Qjnf3RWFUb53vHUX1RHg2e5XEOoj3Dqj0HMULUxgzv37kfd2/fRTD3YkX3xVD/AKChJzzV1B78VnM01zWiEOtRPLYYruV5kQdgXwUT8kpQIBeWEPIwq3sfAGTce3NjB8W4GfMzSzE1MRdTk/NYI1jTWKuz0wtY6ZbCrcXM7EL2d9CTNI8VsoDiX15cRbitItAOYOadjGdLiPZWECCI0Af6h8LyThPPJscmoo3PNKtYWH+tThXYPkxoeTHkl54QPQkKBDtXFuVxhq4kfgQMiuP61UvRh6UsyU9NTsTISH/urcg2rUCY13M85gGF//bf/2lMz8zBrFjREjlKSYrWU2HYqB0QJhLWrWgJqL1d7Lvgcf4bm1vp2h0aGUGZVsfy2qJbm3Xndrq16V0esCbYhrg95NAESxNiBRKHKC6JVIvKmnMTTbVy1hH8djG1b4wEbihIyzXDZEgVPXDmQRjmMjxlnpCuUQWRCWFJp1C9Xh67GxrW8MBCe+A8ffgkNpcBOggevXVm6K+wDuf8bRfey1dHYu/AUmYsgyp7i+yn8jCObn6TQsluvmc28traSGGg58FcHenPUsbBS33R0AIYgnabsZJVEp/BB1qblv1q8Q8NDabHyDCDNooWuN4uLf9F6GtlwQY/Wm7QAULKPSi8GGwPvwUoKmw9I+6dVoa9cYzFWzKnAkp3rMKRL8lvCjY9WLq600JEWRheW8V6rkQI9ff2pnVl8zsVilVMi4vz2bSrq6eTexQWmvdTcOkFevToSYIGQaZxYMuYDT0+fPwk/v2f/mfmeSV+7w/+MfTWGJOTM/H48TO+W8Na9Sdw8npFOK4mBWC5MW0EnfPtx/K2csZuvkvQ3vOJ8Syff/2tt+LytWvZvdi8NRsv6aFTByncNZ7MqzIh1wozK5LMEXsBEFycX0yw6h7YE0VjxfXwR4+Tc9SFrbfNkK/7KrBfYY208gw7SveGzzxlViGv0LcniJ5aq6l0U2cSLfMz30fFYPVAc6P5R3Vx/97NGBnuiVu3rsSd2zcAYbXhqbk//fkv4+nzZ+mJ/vY3v4tCKoknnz+JF8/HkVlN7E1t8rv7WwkQVEk5Nr2w7msCDx7mQsgX8rF7r+LSFa7S1tudr/PP80F05+sRMUT78uVL9ucRigdaBCwbslZ5Cp4FmhoX6gXBjPdW1mhQCkTMH0uw40gUAmgyveINDc2Qq3SMhEXeKztQkche5S3EfAa4Tj4scp1OQWuO0cZ9enjOTtmTUnnMZP0iRK3iF8AoL7Kihb3U7Z/WNjQBDOEzetkYB3tqyMmh6XkTxMiz2Y0UgrFtvKBF4nGfDG3rqdBbrYczCyOUxdCoDRJtWpeCmM875+w3wj//Nlxt/qIyTXkibUlrnlmm0axxd8ra2dVXEJOdcBmHPCrf8TTvZSjEtZJGDXfK237OfVOuFXkbhq2Ocv56qAXX6dniR17wyIO8tuDMmXMtwzTSuLQpqHMdX3ly9MD4Wq4U3zNxFXGRY/B1+VHvh0PwOnl/1sm5KqOyayvAy/F7Lpg86Hvcju+dAHBMmtUTMuPjJ87m//G//ye/+3//vW++iRXblhuqEJqZnIwf/+0PohVhuI8g2gFZu6n2wVjf3Q52IPZh+J6RwXjzG1+NCiwCUayhhH//P/9p9HV0xdtvvBFbqxuxafb80+exkRUNhYJQ0OYEmLgnSjawGPUIAF3+Klb700tMbqYEIVWbiyKCNQbJ11KIu0i6500I1ToqyquOea6wNm4OMYHCKyoh7lOEHF88SAKGVlTsAAyTA+GFVFTGnb14sSE+LYhSQc12S9J8vjyRcrqWXMGkant7wDwoaDcn94/PcpOcrxcTSdrKen8f8NBUAwCpjX/+L/432XfFVucKV6dqIuKvf/LLaAeEdDVhQcNECuNN5r+GQDzhvjZP24K4LMHsA2w9QwEszMwDtuogcCy2I4TCxlp89zvfjN/49rcgiIP4D//LnyLgbUl9Hjdu3gpwMoqvNt5856vxmH377/+H/ymFVBnD1fLVXZlxSADlletX4o23XgcwiJYr4gVC6uNPPomB3sG4fv1m9on4/PNH8a0H345Ll4fZD3ug7MY7b7wT/+k//sf44d/9IK6OjkYrwlk3+uePHkZpVXlWW5gYZr8Qw01NCG3zNqxCMgtbIbu+tmrOYua+KGyybh0mS2UMDVWitEy081h7qwAU/OVcA7QRtU32ealn3pZFl6eSbcJ6KkUw/OxvfxgrWKHlAM16BEoFTCbwlqn+5E/+OH7rt78eq+tWt6wieCoRxM0I57l4+NljaKwoURdsmyCmC1ohbXhFoW8p6tWbAOjhrjg+10qrifaWjgzj/Pl//ktA2WbSR19fb7reR0aHUvl6jWX4xfCaJZVPP30eTz58BnkanigsPIWIvKi8y4ZKAK3L165ieZdlbwsT3Zahp67e7piamkKomU+kECv4Q4Dgj9dR5gpI7FopWLEiqx5a83Xzt7R2dcmvobwnJ1/GP/rHfxhf+uo7WEZVcXBqv5GiAdhHn3we/xa+72jvSs+VwlPr0VwkW8d3QSd9/Ze4/0W8994H8fTJS0eAsu5iDRsAKyhx9qCogjtkbBgXyBp5R8WgV8ieGvvw+hqAoL23J954+0tRDuDdBVh65hFsnuuR8+Lq+wAxPY0H0LJVeNn0DECdRxWgMASXKg/BpCzs2vjj6cRK3bQKYXC7Kvu8Gl7Z39iFvwAUAD5zb/TIjeopQIa0tFoRh7Jl/RqYey18Ug2NnqHMlucwWKYnAb1zMTrQGY21lTH54mlcHu6PhlrPutmHx00srslGgf/qX/9Z/F//b/9d3H/tnXj66EVMjc/C3wvR1dmH8qgGSED/yCpll2eAKPjNMTB0rTw0b0D5aYjB95S1zsG/VTgCJUGeidbyn0noKhbXwnUxvL24NM/3zIfbizdeuxe9rPmHH37A3mOMAqAMzZrkiGZNeWNHXb4egwNYwxizWaGIEhR8GU60jb3eQ8ObKlABgCLyHADivzLPFTotemWcnRcKtbaxNuYXF/NU78oq8xdqeY+5QNOHrNn2/nbUtzSyR+exBM1fMF7/bgAoCUwP2UvBoXPX82HlThGatFLJcR8m38sb0pz0oKffHxV4hjT4UQ1YJqxizcZ+/KjLlPk+1AmGMVxP19t7yFcJKjD4lN/Ox0ZuaSjyvp4OS713AX16/rxfsXcCYcGFHhP3VO9NMQaNQ3+kywKM8CPQYS7+rXzwewJo8yP1QJlnY46P76WhxrjyuknvVsnYHNHTyZVj3pP1Yn0sJpEmDO8ITAVBHimhcvOa3s89FLw6lDo+59w1XoucFKv9ipQDtht6ZU1YYw0VN/6v/81P40d/9v7/E5KJB2/dvf7ga2/cyYta+mjlyjJWgmWNPs5Q6noMjPk7ABldYWlSkCEbu4rWtDfHIUrrzr27WV77wx//BGU0wiYXDI3+L5LBQMaCBUyGYJRci41FIXgio6ftLmFZzHDNyYXFeDI2Ho88bG1uNl7OzMbE/FzMo5B8TC4sxDRCYBkhs4qwWd/agcAPM/Pb7PC19c20Xsw+VvhIHBnT495WjyiEkkhgSPNWLPPTvakXxDGKuG3xqztSxK0AqixXmPtAkdt85whLg02WiaB4Pl+4svxOliLCNH5PD4ztff0tUVjFY6XFygoWc1eRuGpS1i9/8cvo7uyJmzduxbwJjtBIFWO5EBiwi4Irj/yX4U7ZKztIuvtaniaCKoD6ejoAeytsNAwOQdUiaG7euJb19YaBNrAI7bBppca7730IKEBpYInbsfHzxy/SulMYS/R6S2zsZtWBBGYCrRU9hrI8mM6ku5ErV1LJa1VYEaPlIaDbR0CY49Db3ZMC8JFWFStst1qF39jURAyMDGXfFkNiKuCdXRNeIWzuqxfE0ISCtAWrS8bQ2nZsen4EscbwZa6mxhaUFMKNPTax16Toy5dHYw3LzH4KMrVJfHZmhPiisaYB0PYspsem4wB68aCxEvbQzpsm7lmNYyXP7du32GuYC+CjgPRIAL0IJi17tsjuTtFaXuEvbWlR2XdEkNzInG7evg5AYr68Z3dXaWx9ZSNDlXqGzD0woe7y6OVM4PbH+Wn52AjNmL2hsZ31bUBBSQoOHwqTQnlqVWLB8D3HpbA9Zw7ugQmc9TVflMVLj1yzytwBlIEnGeumF+hZJZQ5Igpf+EEgaF6J1rKeMrP/9aII+PWGdvf05JlExtHTWmQP9B5qbf7n//QX0QMgLlzCpfFyfDxL1r/3278DLTRg3f86/v4HP4nFRRup1UZzc3uGrzQurODxjCeBVXd3V9y6fTsrqlZXl9LrYOPBHT6zy/2GALPX2Rs9aj5MJnUcWnwqUWloZ3M9VhYXEKR77AtSi7FaDi4v6QVznnp/VDGGTvM3a2BINDt9IhMUrCpR16Ao6cYAYi19br8b49zmvy2jfK2i0mtgmba/FfbmXrifNdCPScLm4Rwd7jI+q4dUSnvsq8BSy36XcRSxfo86395Zjz/8/X/EGCM+++izpJvaivoMzR0AgvSoWT4tuNxD/qkk7PSb/WkY7xHAzORY9znDFYxZMCDNmIS5Cf3pmbU5nOEmG1PpLfK3hp4noKpATM4XaKtk9YgYOjVZ1tO1vbZeXUtplU+93d0YkXZjPkyFbQn8tnJ57xAw67HuaxnS8XUT3A0FSa96cNaX1mKN9zUStrc24FMrs/yMY9sFHANAkLtb656EjLzBYLTlutWVRfsCLGz4TK+VoEBZJJjwcEM9ZHpG7GWl3NA4tY+KCl2vkZ/Tg2Lnanu/HKIvDnxwTcMVepz10Pld91a+1KuqfjA0ok6UVswrkTddb8MZPuTPojIH0vZD/JijwnD8WvJUGfJQnvNtwYSyPL3C7JPgQLr2OxrNGoYJzPm+VzNXJi0GhQA/0kMBTooXBBWOwde9pl5s95VhJqASIDhmwUPOgc8U3/WhAcAaIRd8TwBhmoLyzO84gOI7gBvuYagK1ks9U5QM2/ZeR4E9rcrDM8HKKwD3AGe+Ec8/nYzJZwtFOObe6PCDjvqq+Nu/+mssYCYNIVqnzW4mo3o0vEBEQZSCLpVUEaOfwnKsbmmIS/duxDmD1MWjkruOZWb5qqPUAlUxO+50ryqwK6qTOYvTGvlb7wYK54TdOeNvpHOUIOgqtSw62qISBqiAcUtBUZ62ew5De47LMRtwAeNWoWSMw52oPXnPg/TsR5CZ9LrtWDGRtJ+xbbRLzUDSlepYoGkYzLMqTLICqfK6MUYVii5BAYDMneWLEJ8EZ0dVfztHDwoSnXsvY/MmA2pt6GY0RFChGxEhIOF7XTsJ7vHo6WqOQQT1HILHnI1791/Pcygef/YwLkCUDQjrMhZOJlCglSCp7H8gMPA3i5uWr/1HROg9PV0w8zx7dci9zY+IuHP7ZtSh/O3hMDw4mP0cbPgmo6pQmlrbYwah8+j5EwBOkagl05q8Z76Ma6HQbfS5CBuB6kGCViR1o3Tm+a6eKK2d3X2EaVUZ628JaBRWJ/O1VNekUnM6ZKqtve10o7eyt62dbXynAstrMZlSFO2aSsi6sU+Zl3RXj8JUOVp6KGhpwHpT+e0zV0GnGkxLyYS6BYDIJqBGN3Er86th7/cAF/7u6eyNR588is2V9TjyWOvdg4yJC6SkU4WVPU9s1mMyr0l+9k7IHiOstW5nO772oyStEthYX898gR7Wt6barpGbcevW9bh69bLbA80XiYN2ffUgqRkApgK4oU5rsYo9604vjz/mLzhnac0ciLPj81hbWEXpePz2HnR4yIdUmOwJwNB1MtwgAM3zbAQc8IMWn/lFrr8l3+bG+B0JX5l1gtLSjS+42WJvdDFrjWpYZGIm9xf0OQ6FWh4Cxj0amxvi6o0rGQNWUPm6gFsv4scffcJn7frZDKDcTW/b7bt3YpL5/ul/+ItYXN5iPA05Tptmyap6fOQ5w0kKQEGpAu3ps6es6VoaMVqwOwjjfcZ4FXDS2dsL32KVQQ8CLl7OvxUwayuLMQednaAozdPaBcAsY7DMz0xnbpN5aR7A5XOVmCG41eWVWJidDftzuA7maqlgBS025TLRW5e6lqvJ9SZb8kessj6Cnv6BwWy+pHyzq67JnyxryhgrMzQcVIZqHjiZvdmF3gBEzNf4f525Al8kdS7ASz//xS/ie7/1vehq645de2Q8m4jWxrY43AX07VlaiYxCZhmOsYFXLiSP3EOYzhCZ8kK+FRAa6sqcK3hXo0zDT16RzqQPn/uTNIL1mparagLlOY9cskmdob36BvaNfTdUZ18cv9/e2sH3qgEJtdAXxhlGlr1DXANzujS2BMSC+3XoTOva8Xgyq/4nzxPR0HVsXcgj71Pp3tZUAKoqoTMbIhr+MQ+pBGNtLs8GMuzkGF1zgYFARfmzvuVp20dZAqpBqMyUnuQTP3zOOunF9owjFXLmV/CahjGXys8q0zPZHUbRahdUqMxdQ9dVAKRilzeUsyenGLqGSr0+/1I3IPMYbkZr1Hd6ODJEVKkRjILm9awu4TVBj2ueuoW/leNWRGlsFRVTBRDIipQEGQXYsBAidYLX4n1f/189NwUw0ltvNKHwKBbve03ljteQfk3it6VFenX5riGTzP/kD+WA9/d6jtEwj3QhkEmvB69pyBfhS8dQ5J1l6T+GmMaZQMm/DTgcAML1dAqqxp/MAUIWCxBSeXr44HhrNVHyAtaDTYnMUTA5UOtAgaug0aVlZrx5CXtcSOHf1t0Z977yVtR0NmfJqd9xIi0oZXskTGINXcaq9DWRoOhOweJmquBdRCfpghgKkFd1p7q0Ik8fEol19emZQMlnQo6KXcHF52Qcn/sZM9I9DyFb80KEghzPT9DyKsqe2Bg22/dMvvXaagqtMAWnwty4rq45F1bkVu0ZGE0NqUyKjGqbMGEdAELMArba5J0vvc362a4aIX31asbp67hni/F6xo2MSfBW5XOuqzBa3z+Jwb7OGBjsjfGJ8ewrce/u/UyoffjRp3GBldDZ1Bq1giiIwTipZ8voCbmQgNkPzbwKmM+KFN2DgwO9rPskhFB4gEys/faDb0YT83vx7FH85Ec/ikUEy8cfP0Lpz4V531YYlcLwz8Zfxi6WY0dXV7oybQmulYCeRyn3ZvVOVsOwPx6EpAVp5YlEfenSJa5j/xFdsFxVxbGzHRsoXrvvfefb38kQzrrlidCNYT1PY65utLNkaQITE768vsBRAaoA17pRqWqRKNRlIqsLPMJdWmhGcJ2cXkDwDekJq0MBNgIAP330OPMItPiePH2RPRIaG2yWZ7vo4/jwvY/i/AilWtuIUIMudNVdlLGXXZl49XJsPMbGxjJ2a5O2RgCqVol8kFn7vK7nJctdUWr2XlFpabnblfaddwCTfV3sT0QDNODgLbn9xc9+CSgwERtegC4Vbt29PekNs4+H85d2FHiCd6WVVuIWIEuGl/kFEwoHvRwCIqkpT5yGV6zsUYBYnaWV6figlIxHa0SoVFW8Wpl6OLTuFVC+7mssQrpaRTpms7svKjJLS90LY8+vv/4aAFD3seWDKB1o2q6cT588h46nYuTS5fjmN7+V56NMTc3E//v/8z/IdCiGNncwAWXyPXtoPo8AVH5TiZhsrKBT2bnvWt0C3EUU2hDXG7p8JRWH3ljPW8rGa2yd81hZXIztjY0ipMy1p8bHYn97M7qhkW994xuZWG6FhsGac4BEA5/raGtlROdFyTIXmoQPpyfG0m1eh3zSc/irn/0k1rH29+CxWQDOPjy/urScysRqkUnuY9VRBwDbEnV/bPakojKpjwGnPNNwS+DDteUD99gGiApnw0Vea3XF7qoRX37nK9BBa3gI4s4WczxjzoeAU0CpXtXMZ1DG8VnBo94zppz0pBwQfDPAXFPzqFTM7qMAO0MOfFd6lo78vv1gjgDiKkYXVN5VQZm75LUMCQg2rHYSpGp0ff7p5/m5nu4eZEFFehI12KQ3cy/0sPk5j5bwyAdbOAwNjWTFW19fN2vVF7cAtDduXI/hoYHoBYAayhke6gPg8xz5cA0gf3lkKN+7jtHiAZnymc3L7FFTVHAAqqVhaHPbhGz21PCcxplhDgGa8jMTPZldOXvAxAFMBTBIzwH04+sN7Hk561aijGIpLuQJnpfD05V8rRJg4uHQZX6G1/RqlZegt9h/l84QpLrzBPoq5BiGMZ/Tq3vOd6H6NCS1DqUPdZL6wKZhxY8tGAQNFiHYqbsIrbHhCSbcZ4WJulQ54L30zAmU1FcJlpib13FeTtXnmcfB51wsZegrEOF7r7wk6n+9m+61cqigJ+mtaM2uJ8RKWe/htf38KyAjDUmT6gbH7mvyr2OxB5TeD0FJyi9DovD3xJP5GHv0xSm6929czsRUEx5bYCQTEHW5u4h1WD46fLW6VVSLWHy7xoJB77souvbBnhi5fyNKUdQ5AW5qH44aBmAi5K9//ssYGRoG1dbkIip4XRnLt7TqdNlYOXEBOi49Q/mzfqUIXtgkaiGyKixDhalhiTqs2Ep+lzIYSyxrYcYyJn5+DBHAGNbje3qvbs/M71CJmb2dSPY8lUZhKYL4GIvC09bHCgcP8ckYGnPYPdCNqvVduJ4sHfaodOPcjYaeaqtAr1gyuqogJuOmNuMRjEiInpPBBZgnDA9T6gnI3hT8rXVvMpflZME6msgzfHk4Q1h26xzCorJBz/izF1kRY3Kqh3JlLI8NtjT6jPUtZX8u+JslAxxVZ5KnhNnV3Q6QnGFt97Bkt+LGtUtx785NFC9CiXsZozdRtae3PfqH+uOjTz4CSHZgXXbFxMxEgq3uvr6oba6PwUvDcfPWTda0sK5t8S5qdvybCGf7aHR3dcZbb7yO0NbLAyMznm0Uoz1eBF5WxGjdCM6c12effRar62vR2tkaXf29rHEl4HUvwy5ZrsYaqYAMzxmDVJCYbKhn69XJngJHk5p1+5qhbfVEV08fgqgEZbUKrZZmDoFWjEmzn3z4cXYO9ZDFC2jnvXc/iBesdeEJKM1GS9KF8U6Z1qQ1u00uzi2iyGZQAh4K2BJW2+jOV3gLENxLwxkqgx5AhOBkeWmeCxzF22+/Dj1gjbH3qXQBOdNTc/H+ux/H/s5Bgibp1EcD69Pe0Z7C2lwLD2s0BNHFmHc2d+PF42eZ21DEbItzYxRc9k/RAtRqN4yggNEyNpwgIFmaX8iqJcG1YEyPiHkfKgkfekQEHyafK+zSU8Jr8oYN5PaYp2Exbpuf03oyEff+63fTc2Mfl1dr5qFzuvffevtL8b3v/R5CtyJ++at341/+63/J/l3E4Mhoglnd5QpeBSaDUD9/AUBYf9ZPHuxE/jC8VJ6WCmpBW3V24/5rebaLxotloq9O+tRDtLq0BHiHrxnszMQEfy9Gv2EdFFcfNDoFsHj+9HF26txEhq3z24dVc3ZH9vVFgHVXW1sMQf+G1rowuAQwN69djWsAq9GhQa7VFTeg+yuXhnLfBZ9apNMTkxnC0FtmY0GbbukpcF2VIdJAlklCN75mvw2fyz9bjCc7Ex/spUf0yui1PJlXl79HAywvrPL53ehs684Qiz9pvbOXLr4eFNii+GH+rq185E/25ZGn6tknNlwQ6Sar4KSlQtGcJfDzdfdB74jhDa1fFY3VDoZb7Gpq+MU9GcXoePj5Q+hrI65duZr0PzgwwOuXM5zmeWKGRPUQGZKz14hgxQaGGnyGi2trzEsQDEBA/Ch79TKh6nI+tkDwdGs79JoKYAhd4O3DlhEeduh5QB4hsgVdKQcEtuZI6c1VLgvQBY1cOBqgLXN1SgQfzLcGxdzEfBsQWjWM43AV2piejJPlxThbW4qtqYk4WVmI4+WFOOD37sJsbHvW1dpixNFuVJcw9sMddBIGNWuOuRaVymZ+G+4z3OFeu87poWCtVfbuTwX6JKvV4AVDpXo/nL/j1Svkimh0mNQpr2eJM3vn972O+imNki8UPiyb+5h6kDUQHPg71xeaUNf5Wb0Veif0CDk+ZazhZulAQK/n3hC3r6szs1yZN09OimTv4poCHaQkn9Eok47zfCY+4ONVIq0AxHlLT4IaQZAGToIv3nvx2VRMPlsqQMjezsqDpmaEAAro4Pw45taWY2N/J6oaa6OsDmvjDEZqqImL2oo4AR6WN9VFVXtTDN66Er1XRuKiigGDzjLD9sQSJ9PVSuP5oycxMzUdAyDgZpSQVrJEhYREGW6moqpBqQlQSk9ZfietQAOomCykJe/maHHLBAIYk+oUEDYX0+WsZWFORy4GC81aplVk+MjnXsfV04XHAEHrRWzX73ltLQDvq2CXYAQV6QLjX+FWsmoGRM1C6trSmsjW47oNua+Wxsjo5ez1ILA6A5x0d7SmYLFvicDF+5kAZVWKwsi6cbPpteg3sHJu3B7NColJrEatais1NrB+a9nMGh6uSVEdAdqX0JhTaTVExdhOWEvdqHZi1Q3ajfW9sbmCkLEqYC++862vxZ2b12HisjjAann66DOstPWwN8kBYz0HxQ+MDKIkBvLci3oAVO/wQJ406qF8ekBE3jJSVoRw7+31DSyRp9HT2ZkeoUNoRfcyC5pr4P62ohRfPn0aTey7+6dwNmnTVu9PXzyPju7OaEdYmTei9av705pzbQUtriRkCNt8IWPrghRzQ+ZQrHbStYyVDYla9qETy8pW2ffeeotrlWZin+Vs7qvKWfezvRQMExg7/+mPf5Zu7syZaGyFZrVQDak1w8wVrJ0JWYzpvBQFdRoLgBErfA729jNJSzo5NI8B2mlvbU9hrbfk6Gg/5mbHWZPK+MpXXoc2KsJyaqg6rdmHnz3i8YI1sp28yVmFNWGJtRUHTDeBpp49gYDAaNdqjPmlaGZsgh9pNis4oBHn4r19SItngOyilL6wRg8BacosrS//WR0iaDJRU+GSeUZcw0x/eU4eUMh4PQWlZdSOR7ozzGjfGwXfpdFL0QWItAxYQWTVSE1tPetyjtK5FB9hIf/Lf/Vv4u9/8MP00t177fW4dGU0PEvJKidzKewNpGexFkDvEQj2wzCp00aBr0CW62Cego3wbt27F62e4cK8a7mXuQt6lDIXgM8iGWNzdTWmJydRNNUAhqFoATTubm3E2PNnyY8Ka3tS1ANyDcnIa/7uxvCqYR86oO8bV69Fm+Xr0I95PaMYUJZuGxa9ACRXcq8axmdnUNsPCEIEpkU4ojzygEP4XRBnno7C3XJrBb7gsFAG6sQzrlGE0Ry/CcBexwqla9euY/n3AkDMzziPsWcTrEcFljm89gUQz2R3dtbrF1ZoYeCoiDJhHjGr10KkKdA1D83chFRk/NNzk8qE77jfaeVyTcepgrBrqopEBSada+AoAzP/h3tUwZ9f/vLb4WFkejx+53vfK07nhhb06sknfo4vJh96bcGQ97Oj5hkGbHakZhZ2kTUsJw1aJmyJtDxmWbkgO3OM+NHz6flCVgb95Ge/yPLvC+jP3C+NM/vyCHQrNJrgPWUTN0+51wSN1aF8D6GHCsbT2dgYtbw39+jz2JtZiFhbiO7KkhjFyBwG/IzWVcUdjMo3B3riTk9b3ITer3U1x3BbXXTXQUdxFGXHAGqufbS9Hcc8qplMIzRhLp+brB5M7z/zMuzG0HKflAiuiWttukOe0wS9sS255uo391V6sgusLQfcZb+jlyGv9IUu8/rut8rffVN+6h0y4pBGNtfInCB0TbHPBThxHNKBPKbs8PrmzBnKU/7K15KY3/X5f/23vGqOjrJF75nfFTglCIGGHZMTkMbVGwKe9A6xp9JT5mYyrrFHczH59ItwzO3blx/0DnYkmACnRFVzQ3QN9kUJAqIcgdrEZjS0t0ZpPUTQ2QIAaYxSgEh5a2NcsGFlbLhCQ2VbA0Ear1N5eqZKBQtYwXsqIZFoVaLTiA2UoK5rFb7uGZOlVCDmJKhYfUDC6YHxDBimko9MynS3WPhqBIpKSE+NwshYn65mNxZwmspcYVLK5tlvpJQF0FJywy9YcIaVClKRLYIs6sxhcMZgElDai24y33XRFMh6h9xg3YxDCDpPmvVvKagBQj9AwQdATtefsTCFvJa9JXsmgJkXIYCxeVAZgM651TVWpbvxW9/+OsDqOD5678P0BnW1tKWn58hEL4ma+UGZoLQihwYWDM+n8LTYLZjADdYjc3yyH1NTk9z7NH73e9+JJt1ggIMqAODVK5fzdM4+2ycP9MbNu7e/yMtoD08Vfu/D92MXodmJNVhnIhrf3cDaUfnYcVavjIJn8uU4fyO82Wvj78Z4VW42Lrp3+zYCvS0G+wcQ6G0ogu14hAL++x/8IBuU6WUTgNRyfd2UjVhauv3XNrHU2V9d8FryMptCVetLhjUvxUoVwxtWOR0yFuPtNoiaBYQ0o0waue9Hn3yKsDtPL4yMa+8Sk+Ja+W2PDs+gSE0AcR3tw5wI+pqMs1fl/ZTgWgdm85/so+T4exuLewJr2pi/7kVd/h7pb36MglOq9jTg7a1VQGt53L13E7qGeStruFx5LC+vxUcffhILAAoBlpad3iF/TPiz4RhbzR6XpqWvJ0caa6ipj6mXEymYPeDL1vgm6yk8VA6CaYGywj9BcQpsLWOFGcKK31qeNqrKXCc+u8QeyB+ujUJJj5ECyY6uNlozL8fDFLt6unOdFUoKHA+PFECr0LqgFyunFEp8hM/UZ7nq//g//sv4m7/9u1Q2l69eia9+7etcGSsLyzvbOTNHLVSFpfyRQhIBrVA0nOnYBRj2OXAOlorqAv7S174Wp6yjHhZv+OGHH0YTwExvjl456dGD9gYApM3MV7f7yuJ8bJkPA2gQIEtXllKbayK9VsFLlkturbFnrJ3nSAkuPMrBTqBWlz357POYePk8nj15EotzMxhVk7G+sgTdHMAHS3l/D27UipR2lCF5rgl7pMfAPVaeyD/p5gYMV1XWMktB4kEsz8+jJHcAmXrZTjO36I03Xmc9azKPwt4f5jI11nuEQiHE/fFaggjXi+XL56mgFK4Myt4M2WlaecHfhl9ce4Gx9KVXRkCm/PVwMr1q2YEYGtHjZwddaUzaEvR7LIVj0vMlYHbd+jFQro2Oxv/0//3TOOF+I8OD0FNphm/MLbJyJsN+rLvniej+d5x6vopKHk8Ydh9q+F5VTIxPxpMnz8LDMS0qEDQVDQBV0PY/akbOQ6kgjY8+eRjLGDSeEaSusC/NwakJpXpH5QPBnt87jdqq8jhlLKeAZrnjcHszFuDj7bnpaAIM3R/ojzdH++N2d3tcBYCONtTFCAb3QDXAtBTjC2HcVn4eHYCU7vrK6Gmsif6W2hhADxoubwIUYzbEDvypB3ttaTk6MCw84NSSXPdEvSRwqGR9it4lZ2zLeXrvlCXSiDokq2Z4mgY4e+z6CyDsWOr7Knb5vGiZztbKT8lDBWBUX5kXJD9JcwIT19zX5WOBSYIVbuLea2xkng73yF4gXEPek67cH+/n9wQo6RmBB41o+DmvI/8rcwzxFVEGgKC6k/tpDBmWcoyCfWW4zzNHhfG9fDgbU688IVduDj74ynfeioaOlujo60nQYflkHRtyhpI4QfAINirYnJI6CJMNqmtBgZhkA+w7zvyDk2huaMpYWenpReyB6D99/6P44z/6x9lAyjLfbjP+lbRMzvbW2xvbUWOlCZaodeQZ32NxMlbJ9Tzy3zyUHDmL4uaIqnwIEbQWXQTWOIGHhGZDLwGH3hGTjxKMcE/R5gmozQWzUoSLwDjGlZkX7+mlkVm0NE0Q0juTMTcEpYI367jZMBnXA8e0dLRidHe9stxMshL5mX9iDNbSOS1ex7jkeTdm0EOAhhKODV2wfutbxyikkgQhrYCOOlD+88fPEiSZeW9uyzFjPeI+JuKe8Z1DGAtqYv1hLoS5pXJmo0vs3e0tIPOtWJ6bA5mfx3cffBNGOEshbbM0T+lU6ZUCSOz9MXwJpba3AyBchmmaWZ/yDAsZyzaXw4Y76+sr7EvRzXADAbyBQryCwLk1egWr4iKamO/x3kF0ATgGevqjrrIuZqfmELDLCPGH8SF08Olnn2ac3Xjt9PxMDFweisY25lddNHw6h9GxlVJhyTyW1pk428m6bDI/u/WyDAjmHQQkFjk0pmXkORy2nfccjguIvsa+Kuy7h4ZJN7auHr48GmMvJhB2lYxrJtobDZtxX+hEhhFECrhUuDbzsRHcuWQKYQn8Eghz80qAimWiszNLedqoSYJWIaSb8Wg3NtaXYnLiBZZgS9y7ezMBlXFr0cXk2HR8/OFn6V7XqvUUVZuZFQK0ITq7O6Ia0K+CUEgJdKRFliQrIp4/f5lK7dLIJZTrUgoomVkrVxAumBPEZ8UIa2gMuLBw4EUUpABaS9zOt3ptDBF4vTwUjTF4PUNf8pugRfpWcblOhwjvilJb3lcyV1tkV2UOkADGUtEs6y6rZIzPs+2/19Ad7708pVMhs49S2lktmn3ZSEve85weD0FLC8xxM98Dk4kBACowj1CwtXg3wKKfee+xN+ZzGQaYGp/ItbB/hecH7UPbJp1aLaFfdndnE6MD4+WY66B0NtaXo4R9Sh8nylCPRjuK1aoZE1Jtn693xpAQU85wQ1tHcdqonUHPoEk9F9IHi50g14R6Q0Z65wxBGILRQ6H1Pjc9nYLZ3Bznb68fFTLLmGXoJop7RszhwU7MTI9nCNfkVD0GVqRYVTI7tRBLcyuMqQmlb4MvE/uO0gpV7mgcKTNV0uZDyB+KV2lCCSkA8XomckuL/gi0wQBRzWe0sivZwybooRH5Zu+kWuSgh1va/NFmjH09PTGAQTIA4Gg3lALNCEYmJyYY+1GeH3bl6uXc9710tV/Er999Lz7++JOYnp7JE7pNejc/0HxDfwveV5ZXobFmjLNuFGh5Vtrpsbxm3g9rv6csZsi2TDg6RDbAhOXoCkGdj0dPnsYGPN/G/c/YsF1AkDqrHgO6obkI99Qg40p4/RC5W8fFGlmDVUCtjz5k1mtD/fHG5cGov2Dc0Ny53mMAreG57H+CTpEHLMfXSLUT84khYPisnnVrgOYbAJWd7Pu1wYEY7GiPEvbhhOuYc3SAXDU3T76zuZneJ/fFa6mQVdhZacrY9GoWINYcOIx/5qQRAUmk+tOA8D1uzd/yODyLHrCiJ8PyrJOhU+nBMCEXE0ak186/7QSd3lLpgYfXSG8oF8z5sW+e/ZL5HTw0lF4BI+WjoEHQovFkA7bsPM3+mOBdDkF5L6Qk9G8IhjEx17NTZAXjkd7tgO6ZbdXoMO/rdadeLMX44/kChIxc630wdKMvkxFPuIh18axCxtZNgKyAMS0jcpP9XVJuLMvoLJYMzKwSFlmfgfZOIMwGBMsegkZU+Du/+dsp/MeevWSBTJ4SBZUAQHYRNnsMFmbhNR8KkEoW38SfRPowl0xbBZFiUyZ4MTPZ13RRaX2eH8NgKAIFjv1GtIZEjS6GQkD3riETf1TAxgwNs/iawMGqCD0x6XYGQIg8izbK6fVMq804qZ/RsjVb2xCLxJX5LGUS1REbosIC3bNm0FgKZc8iUVBoyWvJlnINlU6uJSjbNS6rUPCcxfVrN6IdcOTx2BKlZzvY78KzWQQgp3y2BMY6Zcd2uN/y1nocMl4zjUWrCnGtkaaa2tgHkU8CJH7zW9+Md157LZ4gtP/H/+HfINS3YmzsZXzy6afZBMykssWlhRTAEkkJlqou6V0srqfPsSz14AAaFhEeWo3DMNoZ99PSvH/9BhYAAhbB0dXcHtsr6wheD//7JH76o5/HJx9+Gr/+5a9jYXY+GVrFVsb6VTDvraOdaEfp1rTWRzVW2BkMilxn0RCyMPDeoa3YK2KP+RiiMRfFah4tZMFhc0NLVgZYHq0rd3T0ep5Kau+QnoGB7CXxCRbs0OAQe6fl1g5wmEsPSCqS3eJQsOz1wr7D1snA59CGD3kgGVX60I3I3zUAHyaAoGcPz2TcALwdpGdncmKM39MoPtd0M15/7U56nMAS0Bvg9/gsPvvk83j2dIz5sVdYfuZJ2N/kAGZtQAEZRrNhmyEd29urCHVfemy6XV5N+lR590AP0pProAWTJehMxjNSTFpOQWTcW8sJIaL3zVBXJTysRZTn80Avgiqr25ybe2MjOQ96q2E/FD4qUkGALvGNtZVU5lYt7GxupDC6eu160qnn6mgdqQjNr3j29GkqYvOAWgDRGgJN0LQNL7kZPI0igFb2dg+h2YrMI5kcG89upXNYp+ZmmAB6KiBh/xewKgeGhrMDqUfpsyvx2ccfRy/KsRuhL0Aaf/Ei6hB2hlXODvdicW4KOeQ+b8Xu5ipgcStKoe1zlAsLFiM9ffG73/tevPXGa0W31LnZBBvmmQjEtNpN9NZoMPxozpXg8LXX34wagNMiYGpWjx70o0Ek3xtG0YtlRYMNHzWkVpYXi/AkdNCipwEBfoAxxjImCGHI6TXzPJW1tWXW/Qyl3h0jQyPpMfv0k89YR5uCISNYPz1zdl81rCsY0RWu8khlwTrbVFBFYsJreoygZd3kAlIVnPtl4YAg3wRdq4DsDDsLWPD3+NiLmJ+bYU8WMEpW8uwYf+s5smzUZFpzjFTGdkEtYf86MSx7Wbv1za34q7/5fpZb9/H3rdt3ACdXoau2aAccmtSuR9LWAOZmqQu0nKWdLA9m/dag72cvnsUTwKyK8DMMmInJ2TQ0NAYEH5ba69nKHjrj01HVgCHD387J0L6JosfQxNE2MvDJi3j+0ZMohSc7kC8trFM9a3aFPbrU1BS7M1NxCjg93QH4rm3k8QTL7G0eBQCNLm5inDHXRYyAY/TNIUBol+9bAnx0AKgEgJeji0o1gOEXwW03BvzN69dSptpReiZPO16Afuy+ba4EwIK5aAwLBDRW1T1akJl2wD6q+/TWKz/UUYb6MnyDLPJz0pnFE+nxgM3LACgpMPi8oDITbwE3hoU0Ig2FpNGOXvN8JQ2s/AiGXDkyzed6+K1+s5EcV056KTwr3AOdqwGvx1gPjp2VHY9AyXQHjfEM712ICQAgfFdM0ADI9eJ2DNcTpDwx5KaXR6+YIGTi8Rcluv2Xuh50D3ekRSOi0sOApEyFDY2nkJYo8nRLlJHCmY/lxHykxcQC6vGA9AEDFbG6uJxHNn/1K1/JSXyOUpDZPefEATY1NKUwzYQ7mK8oj6xI17DuHytauDQ3yRvlwrhpPndiIrOMOfJTJM+44qC2TEj6ggG5hmDD8QqaTGIUkSqIM8eDTbHESsvNBlhO241QOOfGiKb5nFajQEGAIpqUMNwgrQuvnTksrIE4SbeYP1ofxtRNGlQIGDY5ZKPKqisg5KI23HCEcXJ7rXgAnrFUUalC5dGjhxlXNd9EQrPMqxxhCPSJA4jKRKxFBLZu+xEsQgWoLajtPzA3PYZQ7Ynf/K1vA8Jq4v13fxVdnU2Zdd7c0shnmxAMHpzXCTGcZI6LaNe5VntWDZbXu1jtMzOz6YZVWSuMrdJprK5nj5nP9l4e0W131+eAzR/+4Cfx5OkzQM1KzKNYRPzpfmNPpBnjhKL2Bua7sbsdfSOD0YHAtUeIwMwEOgGB+QGvGn4ZbpDQ3V+b2KmQjYlnWApSkB5rUXZe106aqxsb0dvfBw1fZN+NrGBhDFYbrWFpuT6ZgAepJK2hyN3TtExYh8LdqOAWKHMLaE8lIvNI3wmCuJYKybJClYdeCxvBaQUsr2wifKrj69/8cnR2tmUuAHcCRHhY28dYe+v8bXOv1rSok/HZS61a29X39ll9BH/5j3FZmdBQ53k9hzE1MZWhgi4EugpOZWBlSR4DztpKwybm+aMicg7ymZ6RcoSf5fOZHAbd2km28DIizNl7ldYuAlOrXle4uSMzWLCGeOxgaxmy4F56UTa4TtdvXONOAl8sOtYyu0Hy3pMnT3KttJgFj65/0Q7asvnaaEA4V8lTjNf8KC0vk7072a8WrFiNhrTmoEdPy11CKbSjuGrghUrma2WVyrGtrZl9O43DHRTF4jyWe1ucAl7XF+fi2H4z0hOWYk97S9RiNNVi2Yz09cS3v/GN+O53HmDhMxcI4QjrzMRW91Sp714YjtAyNdF0anoaUAIYRF4tra5ms74rV68AUjazog3SzDCPVurGFkCEdc2jz/Wcsi+uqUmgAjc9Zq5dtgFgTwR1PkzGfPzocwT1Ybz11pvpHfoMACKwaW5qQQFYwVIGjZ6yXgC+L5SR9KWn1qR2c6ZM4BZwKjKV13pd83PKHoR+9r+A/v2+FY7H8J2J068a/lkpVy6IYdxb0Lxt7g/5rBUn64CQDUMsyMdK6MdQhzJUfksPGtf5wQ9/lknWb771Ogp4N/7mb34Q77/3IXw3m4eXPnv8JI95sBJk9PLlPITU6kLp3fyisbFJeOfr4Umr2dQMvrQvjZ1nBVPtgBiPPzDBVTp48WIsPUxrC7OxtTQfixPTsQaoLAOADrQ0xTcxBr73ldfj7eujcRVZc7mnKx9NrH0N+9YL2Dedu8sO2qx5PbxdhbDVI2RjLb0QJh17JtUmAHtrjwfydpe124E+9MzJO+rA3X1kjfKj3OZdhlIiAaQduu2xNQFgWphbyuR8QYUN4lLRp+5jv+D3lEW8Js+oX9xL19ZQtfoJsZXGuvrBvi/eW+DCRsUpxn8pBmEJIJ+FS2+Xe8Jl+CyfUw/Ccxd83y7FhaejNA1ldZXdwdHwUcK1PLohjjCSLgC1GFzne6eBGR41ZaxPKXqiojrqqgCElQ1830otIxJ636RNDXfb71fHMaDt7Bz5XW6ujrKIe6MrLQbRO/T/Vx1z9c7lB1fvjqIsIUgEvEI++2cwaKtNFFpQQU7a2mgTULS0VK4iJT0IMpI5FzWgW0HI0uxCJu99+e13khnHxicyvidRZbkYi6AVb2lXVkBwXcusRFj+FN4RUZiIrEBlxjyNgfsZq3CMWcFjDK0QsF7HcQmKZEotg/NUguaPVKfgtQKjqQWUisXkGRd2ezzlNYYIw5ZmUpNKuTgqvcgud/z+nW5O7m9/EMGOjCFu9LeusSN2QOGZbnzGrxvc+LDKgb0ARFTFMsJrE4E/eu1KtCMIrYzZgQG1RocuDWeClqe1Kqw8Fl8L1RwIBYVWuqELz+zxzJjBkZEsdfLo/IH+/kwmG8eSODvaii+9dS86UWwrWDXLCGlL3aory+IaoOb+3dvR7WGDCC+9BejwVO51MIfx6oPjEtD7IkJ4PpP3rl+/kUBAL8cnH3wcH3/4cfwE0PHer97LHIuF+eU8W6WS72upZAIvQj0fjNuYsqEGhWNDe3MsrCxFz1A/1m1Lekcy5MXcMqfBteW3AEF3ryEcrX5zRGQqs+vdYy1R48Zf+8bX4+XkZDRxLQ8y6+7vTcHbhlKbw8Izyau7oyuVtoDXaxcJm1qXTJz9NKHX+/M0f/uTNAftZW4PtPcqn0KFpRVjorFK06ogOB/BYfgk4ktfuh1fegdFUlscoY84iOnpxfj444exsyO4NWGuIelGoSOgsC3ytWvwH0BahWX+kKBWAeJJvXpSpgF7do71+AFzQjIkyfdVLubYCGoPEUyuscrdH68vai/xb/mVvwV8WkQqVktfjf+aJyFgttplG6tQhanw1cQYRMlYNrm0tBjdgGT51Od3sXRNSNQbowxQkbhXz589z/13vczZ0NOowjLkZOO7CnhU8G1egWDYqrH0WjImc6p2UXbm2NQ1AlbZ31Ws74Hhy9Ha2R1bAELn64/hVk9JvkCGHO5sIBQRlvDVLpbtcG9H3L95NX7jG1+Ou9cvxS147Ovsyeu3b8UQ9CG/nx7tYVnbYr4OuiuPqaki70brXPkmIDfXQxDxCHA9D+B2PwWJc/OzWPadGb6ZgPbcF3leYGouRna7Za5avYaBNzfX0kskLylTT5BbKhtlSSOfO2Lci1zTMvqvvP12bMHHz58+zdYIq4DCUoS8gEsQLKDfY97ut/ylnBNw6r1GQuZrAk9lrGMyxCxNaG17P38LLiD67F0iKC1HZtkMror1V1F4bS6aYMPxumfm3/m3YMWyV2nEPRSwWtllLtHK6hzK9mV6T8yRuYphdWX0EsCSeTMmPdCvvXY/ZY9KWEChUaCSN2HZJPhbd+6ynuY+DXPNrhgcHI42eP7u3fspq+y5ZM+mH//wh/EE4NYCn/W2NMRgG/KwrT7euDIcd4b7owV6KgPg7MzNxObMVByzR1sA1L21ZWilHKChWgWQq5TL0WGuA3N2Dc0H0xA2HC4gMgShAZT8uneQvU/0qtq7Z2trL2yQKWgyidjqEr1UeugrVfDohDL2e2RgMBPhP/7gkwT69j1RjwnQDc+7Rxq10p73yTwPfksnmSP3BT+rBwvwIvThn5443kSCZYgxc07Yd8ullRF6yjxRG2yR+smcQ+GGZ2d5WG11WXWUq5zAHbVltdFYURu1AI2qM/b9mGvtnsXZzkkcriEr1g5ib3UvtpcBYys7sbOxH0cAlIsT5Zj3LInGWkve0YFnho4AtNCup+8fsTbp3dYwPFKuRow/mo3xp1+EY/ov9z7oG+1L5a2FwrezL4OAQ7dxwn1eU7go4LLrJQohLVw2TpdMDTfQQjbOzjuxwUKX8707t+5AVGvx2ecPY3FxOTyyXKLKeBiC0MZeKqm8Dz+ZPa3SZiENd7jQKjJ3wecCH11WKgs3pbCaVHgosFoWD8u6jOeIvjg6R9jw+5Dfu8csGNezze8+TOwcqvl8Kj4ZV+JDUHKLFMzeX4syD9JSUPJ6lq8BAmyUJfG4yTJWrgnzZ1D5WZOyJBKBWXbCgyEM07BXMbM0F7dfvxeDMGg1wrgTYba5swnIqUlwZM6DPQau37yZ+QyCQYXDEYS3CRJ/PjmeCVmtnQhBXehcI3tD8LlFW0NPvogrwz1x7+YVLMOD+MkP/x6UvBcz42NxAgO1cw8P3WvFwjIxzhNT9wAQYy+moh6FJwg5AQFv759kMqdjGISBXBjPAnmJ9SFzZRInlC0QPEZJClZdL+dtbxGFkImGxjz1Fun2N/TQ2YMy2duOK7eu57lDZyhedjqBYroqWUM9S1rTCm3Bgh6ZrGnnPRWex+crZD/69LOioyv0oPBQQekKFggKqiYYq4rStvbjL18m0ytgDlmHpKGUxViBzEWvR1of0JS0lcqVuVRwP8spnUd9LeAUQKTXRDenITlb0xvL39iw8VNJfPc3vhaWSXt8ufHsPdbx8aMx1m4BwYv1iVVrTojWsLRh2MPzQgaHBwAfACzoTO+IdF1j7B9rwgTjFXhnj88KomyOpgJQuKjQnfcJ48kOnazDK09R5oSwppUoEV3W2ccHi8oKCddcmpen9RoJ2ro6O+Ly5UuZA1EL0NW9bYjUcJot3D3q3+fmO3wZZelBlAIivYkmUNs7Y3FhEUGI8MX6MpzEBFiHs9jxRGoUfwE4pRl4EgWv6/xcIMecbXNu4jibnsbB4soqvLEXl65cjToA+R6f2wBIet8zQJ9h2wMAyMUJ/Ax9lRwfxG9+86vx3/z+b8eDL70Zwz3t0QbQ6G4FBBunhh9PkAOnfM4k7RK+A2tm3oNrb/+il2MvsyJHD+GW+UeMwwPzZufnkE1IaugVEomJiXEUcZHkqVfEnBTd5K6trukVALF7pUdEECtQ0WNkk7ZDrq1IdfzlPAx3rS0vxo2royin5pgaG0tPwa0bNxOIjF4azVb4JsIrP7sBhk2sR0dXZ7SzZ7XwgKFbE8uVogITx5W0zMPfPgQOym2TOJ2T3/GMo05AgbJEIOEREoJHjUX/1iDT4yEoy9AOA5c2GXbSoArRE7OtnHMNPQfLE7PffutNrt2duTK2cFeGW9JvMqvHg9i00AMW9eYUFYeN6U3IKinlHveqr2uMgYGBlFV6hdGoSTd/9Zd/kWG0kb7OqK9E+e1tAEC3oxo5X1eKIcge18CbZci90+2NqGTfL452MYynYwveOTs1QXkFeQr9oVpWDndiFQB5WlkSu3z2gH3e4z4arVlxiQzyNPPGmvpoa2iJoc7+6GpibSrqU29ZsShY05svDZk6YNuInY1t7gvAZs2O9g5TH5rDtAKfWHHXyrpotBkeUc67eco7wWIRbbhIXSg/11vNg8wQVCin7Hekx0xPpLJMY0tvpPJTo8rQXRZUlKHfABYmNleV8p0APFY3RwPPKwANtWdo60PuuX8aO4ubsTy2EEtj87ExuRzbs6txtLwXJTvMbxe63z9nTdFxp1zzAqPspDxOdk5jfx0QBjiJfXQzC7q3AX+V1UVPRx90gi4+vsCQxuAsrYT/7XALyGMtXzyczLNjEoTceP3ag9e+/lpOUoFlnbDtuU0CU7FIyAor/y6ybgu3ogulO9WkLfMRzMmATGN7cyu21zbitbv30nU2j3L87OHnGVNMlz8K14VUkagU7MRpGERiNKbtj8lymYyDwNYV6ee1WIyrvvKMaAFkCRCbpWu7BIRbidDZ19JByDZ3t0XfpYEYwcocHB2K9p6O6OjDmrs4jeWNVRQjykQUzD1VoqwPAtP7s9H8U6Do6k/rAsKQwbNvCHMWdIicHYNEoEvc64jsM8OZ8Wmp2+8iQzwQ9zZMsYXSuv/WG9Hc2RrlNeXRAZPaO8EwheWxJnEKzrQusm6bMRl0evLiWbz34YexjDAzd8daeN3dCksb99gDQiLfXluKoa6WuHlpOPZ0IyIMm9jTZoi9o7kFQY8FCRoef4GwBWRsrG1l7sazJ/bNQKha/nhyHuNzc7GKcOlC0JmPodvf/VpfM/ZdlQygVeLDclatpGwixjop8NICdz21grH0/a570tmLxYRg6B7sj5rmevYcJlD56PtUsvE9lXy6GhmPCtJqIq0LLQLDW/ak8IyUy1dG01XpGTYtuj0RVB785k7pAl2cnU9B6Sm/4wh2wWET72udK0wR0SlQMwGU59K/Y5e+3UfzGaz+OTpgT2VqvqM3xDFmxQU0kkBZL9jhWXz3N1+L6zcuAygLYAv6ZL2sqvFAQ6zsMg8aQ1gA3vSG6M2TxvQ6DGKhC6TNrbKEVQVoh12tq2zxv4RFzH2dv8BJIW0Izd4+Gztb2dulf3gw90BAdsq19W4cQXubgBdp0Hu1dbpOdakIOnguEhsY6ItRy25ROno+TDzTrWM1m4LfvAu9HMN8bgWQsYAw//3v/XYmpe1srMP3iBHuNw84GXvyFDC8wBrvxS7KeRdZoKfDigUtzio+a6y4kWs3AnSaeDRwnTper0Xom3Mk0JGu55dWAKwH8cY7X4oWQPckQEA6QsRjVVajEABBm2uxgxL/EsD+f/cv/tu4Bphrdv0Ft/AaA2EfLwA8G1wXsFJZlnsHtyZt6u9xH20qODIyFJ3wnQDiJfyhh8hKDxWf4U4BnHkbVgdpRBlesb+QeUyGcKQL5SNikTEW+U16APRqeU1BSDN0qttegHsOkLJ76ioW+vzsZJbSt2IIoY6ik/3RQLChnKXIfl/jRDC3uLKU1UseEGquRtFQrNhjq5As03Za7rdrmZ5j5JE04XMfxunN3/NEckvPK6Fvx2Q/JkOg1chd916rOnte6D3UrQ8P6CF0Tq2ACOW/QFrPgfSkJ8tcMvuDCEYEQ7Y48IBGPUuGnzVsDFsre83z0OPl6cn+tveP/XEMxxqaledMoK3is0tLC/H3/+Wvs9LvCvvcUMd7Vecou4bo7WiK3vZGAGdjtNRCUyC85rqq6GprYk9bsporezl1tkWdIT8TkLn+xulhHGhEsA9H0IzhJpNc9U5Y+mvKgLxoPkSWoyKMM5TBb0vFBcfVXE+PdXt7JzqrBqNuPzbXN7MthDJGQK7nvwGeV9ZYOixQ96gOdUg966HXSk+JYN+9SxmqocRvPXC+Jk9ouAgu1DuukW/opTf3zARvwytV5Vy/BLl2yP4hb873z+J48ygudtHTAIaDBehldiMOF7fidHk3jlf24nBlB+CGQb9/Ee3lgK3ypqgHoLRVNEcrf1ceIX12GXsp+pvXDzf242QbmtjDqDiIqD6piHMMsa35NYAfdMdjc1kDwcalepPqGC/YAXCmR6SSdfIo/5ePJgoQ0tLX9KC+sy6TFT310liURKXVKeG6QAk4tFRZlPRGAOFFX1o6xlYVRDYQK+FG81jMbsBX3/lKusGNq/74Jz9NBm1p7ciFtCSsSPjy8LFj0DQD5nKv3K263BS2KhReTsTtj14HXyticUkTKZCrEaw22LIbnfG7nuHeGLw8HI3tTVFWC1tXo1BQ8jVYC3ffvJeHHE3OTOX9jFWLRHXJOQbnmuEoPTDM19d4MRWEQEnFVYAQXU66OXVcF+iVP3Ke5jNoTQtpHOPR2XGCI5H2lRvXMpfhAIusvrEOgbLFfWxzWzQ50yW/pouX6xjr30AYzi0sADzq4+bdu9HV25truIhgUrkuzMylMEn7BKHbyTXbtI6qa6MPS6q9Cebn2naxFdU7XuPLZvXbCXN8cjbe/tLbMTx8CWv1JJ6zX4/HX6YL1lJaJE1YCbBrLsLWTs5fhS0DKDT0oLl2/taDpldDxaqQ12tkno85B4KNWoSsXpGeob6owxIwRKWnSI+aAstQhzQmENPSd10VdNKKFTLTc7OxjtBtRykJjgSg84tLWFBF2NDvegib1VLrgCzL5ARnTx4/zjik11Uo+Fm+mmBDQCKQ9Lt6lAQh/tQzR4VP9uMAaBkSUiEl8M3P2A0Qy/rsAHqujn/0j38Hy8/zUGpgMtYARbUAwy8urLPWy1h2rD+WgaaP3h6VhJTjOTQ9fSb49aX3ohiDFpCJ3OXZL8IzQRIsQV8qPy0k6V7aXIN+bDD45jtvZwzfa3RhyepOvoRFPZQl2f3RN4g1PTwc165dTV7Wks4kSgRfVqfAyzvwoZ0k61irfQBEMzRXA/g/h3bz/BWUXTuK5MboKMp/NaYAwE8++yRmXo7F9upqngxq2XMHILEaxQGhMV7WDMHu45Brrs/PxzIyYm12JjbYzyPkzj5GgddrRsELPC2/noSuq6DBa3fuRi0K78XkVO6byXdalHZFPdxFXmH1/m//xT+PEYCcyaiel3TGvpwAOmyct725kaBA2vLH/WMZ2e/Cm+pv567h0NbWHndu38r9y1Jof6P4N7Dwa2orU/HqHRgaHEY5bWWejrIoXeZcw1CfNCVYFLA21BmKKI252dk0Tnr7+pM3QHooC36d7MfY88fpEfrWV7+cIMRyYcvd7YbrGUNeW6PPsVomrREkvZskKD1aqWACsQrM/KUdeDS9nIz/YKcAkJYUJ+hALtl7Rq+oh1RurSLzMRi3MRA3V1ZiDeC3u7EJ6F2MJZSkPYGOACnHzMtWB+fwlXN2riaty2sF0LKztkq4Ml68eJ6ej37o2VwZAbnAV/mZsgK5pvk8qAsAAP/0SURBVDw39OU5TYJtc23sz/MRBsXVK1czTCad1+tZ3lyPv/vrv4yP3/911LMfVTBudQWyscQQ6A5z24IONjOsdcReHe4BZqCLE+Sr3mgNFXMoPBfGBHblWSm0AEsnkFA2viqOUCZocNo4UJlsA0y90POrywEEjSP2YHJ5KdaQ0ReAiW3Atgao3hvPGBMYKMssZbZx4Cb07jwFz/K19GtFWiPztc/HNLL2AF3nURr2vWrkPfnc9ZFGU/4hb7OCDblVlMjC9wzeRwXjs5GYj9pKAEJJZWwtbcT0o4nYBWRcbAOmJpdjY3oljpeR3bvos83DqNw9j2vdI3G9ZzhqzsqisbQuWiobo64E0HhWHg2l1TyvzsM9y0+QqaVVUcbnyk/BBHsA2F3mc4a8RCRV+voRe3IK8KusA5zsx9HWfnak3lzZSI9QDWOz11F9TXGiuGGrZ589i7HH4wUIGb0z8uDNb7zGhxqTaDLGy8LKlCrUwtrXFY7aYZcsySnKclgIFgc1bEoLQkpraDZbTH/3299NQtzXioO4fwgI0eNhS3A3RsvCC5o4qiDVpa6r1m6Rlq/q/vZ93UsiaxnQjWRIEAZCkYG7+QlKGFudTbaGBmLnaD82ttfj+t1b0drTkVUoByUoHj3UPC+tqYgTLXIE1u07dwAGhzEBIdhhT8WQXg3+qeT1gBh+kSAKYOJyaT1jaaFgZCjXynE4TqaRAtd10C1nPNbkqqxEQIDb6h6oGlduXovK+mqU7HHme2i96Oo1Tmj+g4rTLpZPnz5NpSmDCsXasNI8KVbk6/qYBLgwOxdDPf3x+t17qTC2sQoPmL89WvyOlr9AyR+ZQ2Y0+cyyroaWpqhqaIhuAEEN41jDipnj++8//jwOsQ5Gb13PkJEH5dlJ10TIxSUtsu0EIenNgnGkAQWxwFQrPJPwmI9Z2fZRsS23e1njnHm9kjXtGuyNhtamqAUU5mmeKAYz9821EASYu6A71AS7LJtl/JmbBB0oVLRA7donOFHZzrEOCg8VjJ4LXcAekvX1r38jG+Zp0WrtniqIEKhJ56gmFZAHC7p7CvriGgoS4/lYGzCSzG95pValgtHqqHrAlWdGaPErIK5fG4wvf/UdhFEta1DkiAgS5uY2YnGRdZ1dgkYqmZ9rdpz30wKXz1wf3eDmSJjYp5Kzz4RJyoJFq3DSO8RDhaKHzDWAWJM21rCQPSvD7pE2mLNxXgcg7TJAoZpxdtgBmfnqYXEeWtQ2ftOClreauafhgKa6uvRuzLNe56zRNpb2LgBhC3CxtriQ5dkVrE9bA2u7sZY9Fwa7uuMyAOfywEDcuHwpvg4Qun/7WvzOd78Tb92/G2++dj/u3rgee4AMQybNKCnh6xDK/u6ly/H61Svxjbdej6+/9Ua8fe9OfO0rX07v6fTcXDwC4Lz9ta9G98AwNHgRi+ZHsF4efVDB72xAhVI6RxF/lfsuz8/G5598FC+ePWPdZwDMm9AL/0FDhTEAZyvD2Fcf6Q1LAMpeww9W+pm5z68YGuiPS5cGY/TScPT3dEID++zYBQYDih2L2LCTHgS9awwl90nFrHcqw3nQoB4EjwuQ/9aXV7JK0FOTK43BYJRUlV3Ey2cP42R/O/7P/8f/Q3RiGG3BtwJAc0i8fsETgBroVlmi18E8FXsyWXEgZ3OZ9GIIzgxn+VxjxlyBamUaI7fS0AZjOhzt66O3RWHqdWwaBtFzH89QQnFrAMDX2f06r3mGQt0trHSvy/DtGi0PGe6UJgUfeh1tf//ee+9mM0rPXpLubFteyGs93AJ31hg6u2BzzKWw2/MMYNRSbOWqze+sEGtEyS/Oz8R/+tN/F8uzU/EHv/ndaOa+7Y21KLlV5qDbn11FjqI9wj6YuihSSruXjP8QHjIJ18PozE3YZ59OGMj5OXIeBVuBDKlBwTbVcD/D0aUVrBGygO+qa8w1VL8c6fpgjrvMZWppIZbYgz3um43SyipYj8LS58ZpfDhfAXQrMnsb4D4xPYXsE3hphHBP9F4d97N81gow5V4vvKTnxbCXxhsXQzcchC3vzekQ5AhqpVl/alHm1RXoT8uXAQfrs6sx+3gydmc34nhpJ2oOywEdDHsPPm3siitdI9Fe1RBd9a0x0jUQp+jmpamFqAV4nOyeAF7WARBHGBMYxYbYoRfbaBy7huyRG2gSv2DJ/l+2wtDpUI2hVOe84J1jPlcqQHLt4Y1jaGZ3dTMmX7yMg63dGOjui7bGFq5/Hi+fjMWzR88LEDJ4rffB8M3+ZEDjuAIPFYzWpAomS15LJO6CAF2CEjeFz6SFAZNbWlsiUobYezu74o17r8UMyv3nP/tF/Mt/9e+jq6st42Z6PgQbKo5GFtfsexWMPRP2UODrWC1avrq8tLi1KDL0AzOozLW4VUQmnXpIWpYVM66m9tZsPb64iqAEPY/cGI2yuoooqWFcAI+a5jr+rowzOFNrUcIyY3gEwdkHeJmYmircjQp2FJtxbIWXlmKh+I6S6TIpi+/poUgAwnhYkiQumX8Pq1R3towpCMnx+w/C467R2NZUAAmUr8pHV6WuVBsfeRpmHjXNFI2/+549ETzDxDbOwyOXEES2AoYoFAh8bgSLbKC7N48t31heRkho5Z3Fuu5nFZhKB8GppPS8lWPWyux3GeiIuZapTNmDXb4zCXNNo2g6hvrjOgpEzxKANfMNXiWmWeOvQte9CFUiuE1K2oepqvh9iNCBuVkTE21TMGLuabX7usm1MnNHd0e0onSVGobGdH3mtVhThZn7nzFWru3qel9DgeZ6GB5qRYG5rsswr0lsPcxfsGUJq03x1ldWi8oOLBA9AU8+f4Ti3UqPjBUHnoQqqN3HSszyN2UH/6RN6d73FBLHKBLpWSsvk2RhQMG4VpoZ/qtryyyrIbizeP31G3EL5Yv8QQ4BYk2aPC+NiXHLHHdjaWmNeUGvLKgKSqAr4E0wVHoevdCu8XOtRAWPXCZATSCi8GQ+m8zV/B+9JAo5Y/XNHW2Z62Ei59DICMKrNgGJeQH7vK5H0f3ydWnLyiN/Eoj4ORU086pE8NlHxh4wq4uLCUaGUcQPAHF6Br78xv341je/EW+/9hqg4lpcHRqKod6eaAbEtLAeLay7AaoG1lAPRQ3zsteHIZ0eAOxNxvble/firVu3440bN+JNft9hbwaxptu5RisPv6Mil8eXsMAfYlFfu3sn2np64POqGJ+a4Q7lWFM1KAp4nu9Yvr+yMBc3ATNPnz6K+dmZWF/Xi3iR/GcnYb0qZXpBmBOCJOks+ZV/7rf3LLQk/4M+lWfl7KF5I23NDYDD+ujpaI27jP8CgTs1PZ/KQgBuXoOgdRsBW3jLVDBF22v30YRGQ5cqVhiTNW+MttbGWJybjL/9yz+PIyz4f/Hf/nHcB/BPvHzGNQzvnecZOFnqCO1BKqkM9XC594IZe7049+yFxNBLuXYN91Fx2DDSfh9ZWYbiSGCCDFXB6hUUTOmV8D6GVgRgHi+fB6hB+/5ddHouwk+FsVnIuWyaBQ9I/3rnuAM8UpxK3oKstC+KBoI9QRoa69OrdQAdmmdnY0Y9z0vIOnMpmptaU7GquBcXljCyOvPYip9hsFrm2gDgsMPz3/7FT6Kvsy62+N75wTZgrR5FVhPdbY3Rzb5Usw5VjIthIXdtcodSVikyfw+4RKyzvYaN4T0sdoaL/EhRmVVc6rxsO84c7UwtXwmGrAy0K26Gnppb0mOoUW2I1jYRDQCPXax+jxXY3sUYYY01CjScrFq011Elf3fqjYa3LYqw6MDeUa6bxpBy3rOuPIvL/j+d/K1Bl2F99tIcSY1uvUUC3cI5UHhDNY7OkD2lh8ib1b1YeIqxBQAZbOiMOz1Xo6cSnVjeFJda+yO2MT6PMLuOS6KMefs9k1cN4XgY4RoAZG9zN/MDzUs0cV3QtO/aQHtW19miQyNT49tjAARQyvjstbOJbIKWmXqupzowC0u4fgny3VzRxcm5mJ+cjtoy5HhLe3z60Wfx9NmLAoRcuTP84BIgRMQtQ0qmWnkCEC0l496iZVGx3o20eGVeFkiBLTGfgqJ19Zscs8xirq+sx6OHj+MZVoluZ3MuFAx6M8yT8ATKfiwoY/gelOZmeRLsEhaGbm9RrIrGbGSZXAWn8hXKC2IMlaiYDrE4TeDp6u1O4TIxMxn9gAoByTn8W67nw0YxIvBzywWrs59EJtRCYFqxEo716+uLq3mOiA3JrMBQcHhvrXSrNlx8vR4qKAkpy3LZFoWmbjhEULqupXoFkNZqgjnGdwDRGJLo6uvLM1OaW/UE8XW+pQKV2FaxOLPUEcGRyJP3uwB0xkjtnimzajV4XS1j468mANuqeo7NNRNbYLMFMZgrb5+XGfsAAC42ATqTWIqzMPL8+nKML8zH+sFuLOxsxvTqcuzAMDVYMp3Dg1EPYDzBvLI/icBFr0mFQIDfGyhzlb9eAYWcglLmN5dGN3EyDX8bjlOgWb/vWuuONQyjMvAI//qWpii3065KmLXWcsm8G67nb9dcAOTFrDoQiL6KgxontR9DJrAxR0/r9DvtzW2xg3KdGB9LYNfXN5D79/zJswS9WtHGYY2Jp6Wq5cIiK9y9tvdS2Et/9kIAXyQY9t56VXSn20TMuQu69HYYStH/8/WvvxVDQ73M3xDLORae57EABtcOY20FS2h8kutcsLcKbWxAaKfIG2GfmGtrW0t2rm1I0FtShEXlLeanp0bXriE6FZ/ARUNBUCTvrKKwh0YvJRDx+9LKMpa3CsY5y0uGL5KPnBfraoghcwW4t5a0IYtFFPjwwGD84R/+Qfzub/92XB8djW6UbBNgX7d4qbKBa+gd0SW/ubaCcmOfBMZ68xRYjMvcsMP9os/ICa8bwsnkU+UA+1QL3dg6G2EQpdBHCd833CM/6ZFk4jEDoH7v889i6Oq16AHAbCD8Dc8YSqwH6GjNWzZcD70bOrh/5yavV8XmFsKUz3awlt093QjS83iMDDpmr03ATG8aa1rkuaF0oVmFuiENcylMljWEvAIYt+eLZ9A4ly6Ar56twUtXo6WtKytYVBQqB5OVBR6qab0k5tQJDZx/E3sh2Ny1egzF3oIxVI9M0ss0Pf6c6zbHb333W+kFWYEnPTHbrtLSvApdz4KAxgoNrWOP7zfMak7BEYrOtRdoKLMFJHrL9GB4vIWFAspkwYmJjH5GEG0CbSaCS0fQgopNgyufgzEsH05a10uCrLXDqXJM+cYGC0lSvjm/TNRmD71uZ2dn8o/AY0Xa4Fq+ppHhNTQ2zX/z6IZMdoWutay1/AVX9j8ZGh4KS+kFY4LMH37/b+Kf/fHvYWi1RhdrV3K8Hy8efhanAJvaKuQK+482zhwwE1iThgAQ0omGo72EzMGKC/QA1vc2inYDS39leT2W19ZiB35egdc0Zj1JV9qTLgylCwAv+G5zXUN6S1prG6K/tSt6kTMjnb0x0N6NDusL2y/MM2arIT1k1FYMGm0mg29xbY+YEJhY6aMOsXGist4DFE3IzZYU3GsZms8qRfZcD79pCuo0adb9y4gEi5oGIFthm38TZjuqm2P95WKcAkSudAxFb217tJXVR91ZZeZyVDP3mlK+g/yxK6q0v7q2mXrYVAHDYE11TdGLMafhM8AeDA4PI6NbogWjzxC6nnCTofXCW9XkIZvSiUc5NAPUy6sxDlo0VDFG2Zt9dIvyx8MaT11LqK+d/SnHMJsfn4qp5+MxPT8XU/P/VYnu6O3hJEbrjmUWaDAFlMlVZv8r9PJ0VH774yZzD4ACgozFSMCAxWY9MHsdM0urUc5iDly+EvfffgfmHY3BkcvR1tUVd7AoJMzJmelohAkldMtrLQ/UepJxdBsq1E5NIvR+LKBMr7JSOZkLoCu/AkV2UX7BdTvyMLfxmam4eutGHg9vMpyAxU0GiCFEDRUguECw9lDglWQ8Z5S9RfjQglY0m2/1i8lFWtfZ3591aWA+ZsTLjkV4RnVTrItWVTljYmLp4rQW31ju/glgBEB3eHaAMr+Iu2/cie5eNraxDqKHQUpYU14vYR51LQ2gyd08tnwRJl4BlK1vbccSY3o+Np7Nex4/fBJPAHdjz8diGcDmKZ+eo2OVxuFpEaYwpCPjXSCotgQszLVzdDiG7t+NnttXo/nqcLRcGeExHFU9IPGBvmjo647arva4QOEcY+UcIDT2WC+oP6qYt2WFelZKy7CAUIgCIUuIbdUt06T7E4JwncwVqtaiAHBY9ZMJzRB+uZUKWNdtPV2Z+Cxj6gMpjrL22ggA90VhgLKuLsM6UxAwDhW4lmwZFnEJr9sd1Q6m3bq3FToISRPZNlDU6zDzP/snf4IiQMiyDh+9/1F0t/dmopZJYxXJkOwd9K3FCKXB4CUpuAUmgg7dyIJb91YLju1lTQ2PmKukoOJrsPDh4VZU15XG177+djRhoaX72bkgKLa2AdxbWrUHsbG+ldaLFxK4pCnFAwMMWj4HnPbEwGB/CmoteJP2BCiutaBoc2M7q59k2Av4wDEksOCay4DIIdZ1+NIwIPYkAZJucsGGhkQTQmxfDx0g4Byhu7e9GR0IGKtRDLFMT7wEWKzG2/fuxu//5m9GJwJ0HxBTraGBQDlDOZeqkNinUubs/mptegP50APEVGg+d46qG6vlankINmyehOzJfiUqHw+e9KCvPImU61lppOWtoXOIRamC9QDBx9B4OcKuBev4GHD/EuEtjZgY6hq6dx6Dv7G8ELevX4pGeGh9fire//lP42c//vsEKirJXsEodGAIQS8EwgSZYyM3e1NMxKMnT+IxQPXTTx/G0/8fUX/5bFma5Wli6zIzMzp7MENmekJlVxY3q2faJI1kJn3R3zUf2my6TT1V1V3QyRTs4YyXmZlBz7N2eOt6nDj3Htj7hQW/he/z5/EY0DKDbDKMvDA/H3OzeldWMzfLirv+gc4YH+iJKuZ/AH+qbasBgJWN8C+gJEtgkYu1KI0WgEQpY93b3cCgq4zejua43NuJZmj5vVu3ooS1ffbt3bhAgTWyT+azaOi5fx58qTfP8EwTtN6Add+KQqzTiwGgN3zm57VE3Q5DCOnNxgAwJ8R8EWWQ4Q9BgpLOU8H1wmZvEOjEsKrKzdCpRqYPQzHynWAmhaOkylzrauqixUoVxvCqnLQIxVRkKNF8GcOg6o7nz57kOltpJSlb2myOmGGaFYDdzPRUfPP1l/H551+gSzAiOzrhlZ34429/F4usdyUK4Mm9bwCoh/EuMqu/vSHa6uH/C136zQC2aYDaPooU/mB8WUwBz5XzsGO1QNxkYY3fzAUqyJX3PDjPPlTKGBMlL2NrTU/0Zjy8PwlI8aBGE+EvuVY9ssA0AJON0SXcKIslWBs7f1YAgpSxLYx9EP6zkmYJMLKIXNaA1QOsa8DxqOhthGaOV2cPhiiG5ar5OIBTc1HsWtvJdb795luusQwYaEE+MtZ6DFTzMDBozE8rRfmVYcSUoGvN0YHqYvvpQmw/monO8oYYaIMuL9nDvaMELuafZIVNhS0qrFo8Ss+NwLarvRN+aM/WDA3srR2/84R7aMFDY7P5KDRkLpH5RUc8zpEvGa7j9SJXtBRZVfQJE+Q2QhuD8Ft7S3tWzPl5BpCen3NoUo9pM+txur0bz6EBjOAChAzZMfVan+ItwYZEYe5HJhhq2fsOr2uZSbCWGGZlBBvggUZygEmEwLYog+mrGEgtRFDBDYFLKGEEFxO1rFS3ThlMpIt9bWcjkaN9L7Sg8kwOPmds8nDPg9D0sLCRMjUTNE8jY7iM4ZLrZK+OVFrB/epRJZexurEWV65diUYUelkF48JaNSQg0dVzbZlJoSFoyHIo/slnWjmtLR0p9FXu2aqWcdvrpLAkFOoIX+5rqEFEqGXv5Uw4UqGZZXDKQm+jmFUkNrcx30Eu3NzdjJbO1njz3TfyZOKzOIWBdgAObLKCnTE2Yg2ZQGhm+ej4WFy9eSP6UEyWp5lHsw4YcdxaPumVYsxsUyHAWaN0rfNsJYcZ+FY6nbLDp4y50+ZgwwNRAegraQAN8zipBDiwLheMsRSBdMH3T9nLC9A3C8AaF67rdAvqNWDdsmwU4rM/QCZHQhMqPcejdyFpCKKT8HTvOn+FnmVvgpkRwI9eL9dEcJJ5NtCSlpcuVOOrxoqZSIJbrXdLXblR3l+3qpU6PnSpO1/pQ0uxF4C7NDef1rlNgcpKjK2znwDipvommMeqgJMEJobdDCUplAQaem30+klnIlOZK/uEsMCWXGphJoN6X3jCMMwpwNKTT9vb6+Pjj9+P7KYLPSYA5bPTkwvgm0r2rfAeqbhVwtK5lRaG9LRuT85PstTaygFp2pbpZ7xmya10aca9Vuc64Er6V/BLx8b7vZdC63UAZlt7R3oTpWvHrCI6Q1iYrJeKQPpg/PWCLcZgwt+sx9Zzn5988mn89JNPogq6udzZjWrX3vtjxZS5z9zHk0INAWQVHCAzXfO5Ne6hfIn1zNhU7noCVJ6CEWmkEtBtTlYFtFnBlmnFG7rM83ZQyuk5gmecW21VXXamnFhYjG3G23fzehxCfvbDMdzR1ooi53W7+Fo1sb22FO+9fis6mlE+rN/22rIWTPz4hz+Mnt6e9ELpPfJsE5v5MeRCjvGbOVJaoR5eaKhV+vYICTvTms9htYynwZpIaPhtaXkevruM0e7uGOzp4TZnyLCjWAD8lvEZDRjXv569qVUBcTM4iX0uj66uVgAhwInXRgDP77x+O94EiNQwlicPH8T9e/eg48qUSdJfxt5ZU4U5Ei+OtvcSOOp5UMGbl2fIxH211YGhFpWkMkLeE3yYsCoAkd6ycoaH4RB7jph4a/Kr5+joVnefDK1II8q7lLvIZb/v9XzwK/c/RamqrAGT8EJDY20RVkCu6VX0ZPDnz57mZ82B8ccD+haxfPWAW9JtyLWV9W1iraWXb7/9BqPPrqV78drNW0lvd7/4nD1tjPGh/gxblV6wHqxDS2NNDA169tUQ88GY1c0PreiV0pjM6hWBE+sqyDL5VK+j/MdL7DdyDRrWo1BVXhvdHT3R3opuwvBZWt6O589fxPziOvrmPLZ24ZN9DA90xzbPR/CFLQgv2JdLAOL2AbwoUAQsmAuiQaS8sm+SnhFxiLlrNs7UgFLWmeMmoNG4MLSs4aBs8diOxuaWWFpdj8mZ+SzFrm9siR10kJ1nLzQsAbdcCZ68AJTCx4Cmjefz0VnWGAPtPQkYKjEUvZa5ZIZWqpG7fDUNbvP6rCIU4EqnGg3KCQZT0JW0x+IpN44wQAQhWcygXOAzRkXcf1tTnDE56SCr8Fh7E5i9UQtzyGNS+JwhX8u3DWtJnwIZO9NapbmK4Ty1sfIKhPTdGbrey+IVAETBrvBVw0qYWZssQcK2MqyIzwmZo5Fxci5YCQOfchPsGsYBc/A928mWaGkiANygc5jXvigXoNyO/u5oxfKeWwUVY3U0QCgSpEkwejxsi6tLzBhnekC4diaPKQBdQO6fYRyur6fDBDwtVRv5XLtxNatO9H6YFKWiE4SI3GwFnQoM5ViEC0ygZGO5bm2FjYOOsvV0QaDlIOPtaG5oTMVgczW/a3trky8lHJneMzIELBLVzsYW1wT5sSZrZv2jvPZPdNGdxqc/upNNtQQcWTKJoFSZVFS5rs6vNJOrjO9mzJbfnbMJw7qKbXKju9FHttDlPqeskSjKJDgLpBUghgtsxMauZ/Li8eUpyn88uvp7AInljN9wk2KNPWUN3E8Z07CI4SYfhs4UTCJc194wSMajy6vSk7S7uZ1HxbfAfFrGuvQznCfqhlL0KtiwSTxRhXJfx4q0rHbQduaVKADW30omvpxjfFX6LMBx390XRpBK2FwQPVMqCNfdGHueDcQ61AF6q5nLOXsxMjiU7nQtrfHxK4CCxmz5LLG4xzZzM4QEJxXgA3qxbNQQnUJXZaoFnmDXMQGIpBEBaV1NA/tRUliWPGws5hkJVmAMjfTGRx+9x/taTwWgcr2WFgGNF5Wxt3OUTafkJ4Vi4ea+TJdmg9VC/C1Nj4yOZGLq2vo6AgTGRgDoebKc12TglcXFYn1YZ68lQJRnl9dX4+1338meKTZ+8v4qDulAb8ElSqGc8RZNjDz7AhCAUtjbXM9cjf/wN/8yPnr9jahg7idYZwdLq7E+Oc1jJnYXl+MAoVjCtc4RMhWncrh0CvhkvazIshlTnuiJlabXMGPn+3rnjqSwsJeJbeP12pTz2XL4xBNvBfu7AJCdPQC2rnEEpm5/PVxH2DTLAMjn8wvRe+VKVCAfVtc2AWZ7AIOudPNmm27mv7uxHh+/93a0QdeCDw+gszxUoCH9Cvza4LshhLpK3uMi5F1Dh1p15tnMz8zFxMuJmHz5PI/lt+rsXCCHkLW3hOenvPnGG3HrxjVAFECdtWppaILGNCgi5llL+5hk11IYsgOeNT3Rzq2tAJ9r0P1NjKPr8OGVMU8h7six2D69FuDUB1hCB8bLyYmws/T84kIesfDtt99mxZIeT/ndag9d3Tvwk03jbC2vt8fcBmXVyupKHv+QCpf9gbtSpivHDTNtYwULUjQazPfY39rJShwBhyEge9FoUPnZVEjKWR5eT+vX/C9ll+FVAcbwsEf2j0UHoN++Psqrp0+fpPdIYKL3+MAQDPttfwzv09PVzXpaYtvEGtRlma68p2FrIzPPGRKkLi0sRH9Pd3TZQdXXULDmQdj7Qr5AtUdbR1uMjY9kbtfE5Bz3fpnJu4Z47AhqeOwIXaKHxA6mygSrVWrhZ3ulKAfttCwQtjGZB0kODI9ER1dPzAHuHz6dj0fPZuPl1GTcezwVjydm4+GzlzExu4wRfRDrW3uxgVW/jpzZA5BU1WDps/7VyCrdf7Yv8EgDjTi9cdKv4NA9cH80GOV99eguYMBuohqQzycWMqxl+e4RhrifEYRklRLPhjVOAUWnO4fRVFobDWV18LhVixj+zPsI/vNsLcMvmQiMnM3UAPbOs96yCSf05gFzNo4z4mEDz31oa2tnM7t4z87N8JjN5nzTs9M8z8Yq9CVwzdJ0ZJ80ko3rmpuzmaFW8SRrtbG1zvp68vd+yqTOro6UbYwgZZ+tGea4z8TadwfY9Y133em/0pPE5o+CTZe0YRIT5Sz/sTFXhkJYPA8acmHNMK+pq8+Oe2csii7oKt17Jhu5wAyunA0vRVhW1XtOxlFUYi1a9XAI6rJb5hnC0dJgY6YCDqWWyEk0K9G6eVmxwniKskRb2Ro3RuChTEw21JrUn6Fn4fj0ME+JraoBtaPRj7knohdFx8SYXxFSKpiKSfF34WrXxVaL8FOQzk/NphI12dYFt5eJ9/GDNfyeiakoTa1vFXRWLrAeJjKaRGgyoUk9m1ghB1q9l2dR01gft958LXukQHes1ymXw5qr1ZuktahSu0SA77PeduGUX9kDxpg9CNi4+bkFUKtlXE0gWUESNpbDZ+0ThIC6UNusBavBZtoe2yP/DesMjA1GC4LiDMJzD8xTcQ1L2SM9Cq4rC80zg0MY+CM4kfhVxlYOaTkmMwPKPEtApWjCm6JOVx7T4dkkx6JjpsQpyLCb4wZMPoQANoHYM3D0ZDlGAangR+UtEDEZWUCQib+OCeEpLWaNPIonOxCy5pkUxb0MgZl/Yu6BZ5V4cJIW3i0szHIshRcvJhOtu6DnWDZn0FAeJMY6uIc2VJMZVZbSt3Qrk7DsqbxM2MuzD6B53d1msWccnsleXOgZOYnrN0fjow8/4G+FncL9IoXfxvoOa4EFtX2QB3e9Ah6CHC1SGzNJw55V4r26EICGr0wqrQCoZl+Pjk7GfJnetQWEcpZlCjwZa/Y44Zpr7O/VG9ezz4h8oMVay+8m6VmJ4bkpl9AUYhkLpCymnz2Lcubws+//IH7y0UfRgRK42NqNbYDHt7/6bXz5zz+PTXhgB2ts4dHTOMFC3QRwHq1vxQXCjYFFGWtpm2gpTo9c+XlJApETBLECVpox98pwnRVvCvkDlH0Jnynhe1pNhl61mu2oqkDLQ7ZSuUCHyJAj9uDJzHTssUb9o+MIvqOYZkx9lqizh3Vat3x6f2cjPnn/PUABYANQVw/gGcZ6vnH9egIxgePwyHAqRZWoQllL1Pc0AgwxDA0OxDggUBC9urQEwKnMo+k/+eADLOX2+PyPf8gYvp6WeviuRUDMs9ZyGfJgl/WVzvcO9liH40y2reXaPa3NcRPQ8ebt63HDBoUAJMdjVY2hHr2IV3hdwG5jrjs/+kF88umn0JAGgI3ByjLhc215Ob0E62urWLcb0M1pVhi2AuwFWsd6kZABuvSVk0X+D2sK8JOXlCOQeYahBRnyi+E1lRJUz0NZc57WsX+/asueiZDMy/J5T+Vtam7ItXI9bWznIZc2NdNQmgTE/fznv0hwJBDSG6lhIvjXEDAp2pwjQYj9LDQQpqdmYnVlNb75+ptYBnAKPKysMNQ4OzmJAdiQ/KtlrcK+xIqta2hBYQMQWWf3EWbACK1HCXo+TTu0th8PHtggcAm+ReFCcxoXhiIQPAlAPLVX2a9stRpNL8D09HQmsNugrqe3P8YAv7deu5F6cGv/kAc0z34cQ+tbe8exvLkLgBH4AQhXPU9oJeYWlmNvH4CM4VDPOO1pZG7YFvylThMwCoKsNjLfUVosh46aAEQmtjpGE9jdlxX4rqurNw1avRqGw6qNPpRiAAOAXtx/HOeMo62yKSptOsbc3L30rCAn3Ud5yb0XcO+gHwUd6sBNZMb8/EwsL80DGNaykmwNML+xuZal51mBp+76jkakAenDNTO6oPHgmUJ7+55wbhEGRjLfly71HlajdzT49ZTpYVan+b6hVMGJaubp4nxMbawVIKR/rOvOwHh3Ck9vIuEqrCVkY+0ZeoEIitI2HWIoBqT2q7awpwCFIxZasPKqZ0YR0pGAjavL9AgfuCAbcPGs9WmYxLbjKnPd6Dbn6ep0HMY3LzLGqILXupfQtC4FRbKM2dYqJd3YToolig2ZE+YZGR0MezXU1OkI5bsQjm5yhf2r+L5jzysxL70rHqZVYfLS4UkeqKUwypp6UG7mlGix8+P9VNhWUkjwClItEK0AO29aw21HRM9Z2GGDbNGue2Ps+tUYuTIcx4KP9FBcMqbSFD6eXJuCgQ0XiGhRGw6zMsescyaRTOx9BGvpneBvwzJMN+9phz4rL7RS7LuRXhbmrddhFWa5eutqtFpq6Ny5tifzZmgMRSz6zBAHQsz9zPJF1kUPkgItrVOUgmumMk6XK5/dWFlLz49hLr0mNQAVj642pu33KyHEqvrqzLD25IPX33kTEHSRbaD1hBQeKsYIEFBBm28hU0p/+cO4IMCcn8DErP88b4PXrSBCwuXv5h7Yk8JDzExo++u/+EvWU5BVES8npnLdEGHF+kAzKh7p2nwh6UOLOWmVS8rEEqg5SoJPeeDYkKBjkdYVfKwtMJKXYE728+q14Xj33bdZwyIcZShGoecZEvt7xfc9NVTlo1fn1Ry9vsBrc2sz6bC5pYk1KUCkcXbXZNccCQSZnSi1kHONACEJNPi+62ePHVte65aXbvYQIno8zK+waZdnqpyj5PcB+5sAxzeuX4t/92d/jkU+FuVc6wDF/uQPn8dv//bvEnR0Yc21IxirEWTt/N4AvVWwDydcb2d1Nbb1YCyvx+HObpwBSs4RnHWVNQkMXXeVn0ZK8pj8r5WH5W7/htO9gzjewfJm/fVCKeAzp4rrJ5jhoXCuBxggrWMCufDFvXtx+823M8z7/OXLGOjpSyFuPoQ5LuvLi6nkTfIs5VosCVa2ybw78ejhg+jvH4gRrFtp8kSrUpAMrRpKcRx6jfR6NiCLPORydGgw16YHBZsnzbKuHuw4YO8VjRNoREu0Aro8gyyk5SXmt4Jgt4qwFGHdhBKt5b3bo2PxJrzf2drIrVhr9sG2ANJdO+P1ZGrLUfV8trS1ZKK87fOlR3lfL+M3Xz0CAFXG66+9BkD5MK5fuxItLQ3R0dGatDw7PZWn2pqIKQ0JsgVb9uCQ3rLZF/SkLLbKqtnmWtxTOlYBmA+l0HUMJoeqB/zddutZjo6MGh4ZzGZuI0NDcePmddZzKOWz8mN5aTH+/u//Ln71m99kSMteKAJtZUXhxr/IirJ0zQNE5EHPiXn69AW8cBq7yLSrABo7Mzv2FvbgxbOnYVO7MfbNAw3/8Ps/AsJt+FYT27ue1VOTienFCcKGhVHCKGiN4tb2AhiZPPvy5VzMzKzH4tJmepDky23oTxCoN6yiQp4+jMHB/rCZmetpEzgP9DORWdoVUPQPDqX3/JR12tPYRFh4Dsvxiba9+sgQLKCcce3DD1PTc9A2wKulLUP86kX7Y+ilMXSh0VoPjRqCtivw5uYWc/OgVWQ6fNPV0xvf3n+QbS2ck3klyrBKAEjleWmszCzE+txSlts2lTfE5RGSSw8INGC4R2+KzUGn52ZicaXwmC0sLaSHbX5xDuC0xNgBooxevWgEwdQIK3jkR8GKoEPvtOCTm/MahiDvq6fyd3SwdOac9CYKSjaQRdKvRoXf1yjT61G0+tfjjnxTR8EBkxtr8WL1O09I/2jnne6h9nSXZn00gtesZRnBs11Ex/yXj+x6liDF962WqeKzuvJO0auiVRQEn8tnaLsMplQoGL8FWuQAPObYLooeAGYilVnd9VV1oNeH6U4y+9b763ZXgSi0RfH+CAB0lSuoVbZ2SrVcqBxlq9JXqNmcqRmmF+z4WgvMavdDY/la9pY86a7TiyETeLJnLZusm6Aa4TsDOt/e8LjxIrygAhSc6TK0JE9LNS0V5mQHV4/WtlxNz43Nv0zU2wMZ2ibexmkNbY3xwScfZZmwG24yrafJutlp1WJVa/W4MXpEyiskRHMeGCtjNH6b2It13VjfBBjt5VqbwGcCmeANdZ77YJhCYrJMWS9MViVxzab2lujDOlRgCtgMdjAFfiuAJDdKRcggirkhlNNDwmveW2/EKwYRgOidMhSk18EYH5BCNZ/jycRFHsZhPWdnDSVr3s8QguYcgGWljX1A/HkVn3V/fWjxqIzYZT174DX/5sF7WtGXhgUEsggYQwEm6rWgPJpr69Jz1YPwsZLBsXpw3Dd370F/ldBfdcYqs1Mk+5ql5xBmLVaz+4uMgLFgOhSLQLMOUJlluQgtG0RZ6sqUGJN0D+teaMEECvck7vzwfazZYVayaDSX3g0+v4uwPD8tjfX1nZiams69HBu/guAsvDpW7EjHekX05llJoFVWlO2WwBsmfMq4FSmo52Y8xG43yh0sPzbOkzcEiXZANVlOfqpRcLiujNVGXtXcY2d1Beu9Ov7ixz+OH7z/AcCiNA7mF+P5l1/FH/77P8YiCqET3utrbo1qt4a513Nf6//NsTH0BcMm+BNwmjCuK39vmwcCfR8hZDmeJdIqHekjD6dkLaQjk5QNM55iwZ7xyKQ3rVRlARst6dXAFw0CvyOF4GnUNjTGNgLumwf3441334uqxuZU0vKJ3jZ7hejd2VxbjpH+vhgb7IOHuT4WmDFvw5cvJ16mUmxnfZRjWs4mbvIL4ypCEs5LAOc1TZDs6+nOU3r7e7oy2dmwSW9XJ0qxOsOlJtVWlACAuJ4J12c8HgGO1ncMdfDDepVBqz0YRzfHRqKv03b8Z7F3sBO7h/tRjbzq5R4N7LX8qufItu6T05M55gUsRC3QdHtrmXNfm+B1tbdHb6+t2luxkPl9oD/7y7TodUBhGl7Qa2C+VivzHR0bgnaRp1im41fHs3mYXU37e7sAEQPZHXeAx2tvvBbXb95I78abb7/DZ6/E+JWxuPXa7bh5/Tq/j8b4+FgMsb4tgBxBi+B4HqX2+PGT+B8//3l6M2/cupV7rYdCb7EAVPlhSMZwkXsrQH354kUsLi5nk64sKWcdLLk2/2UNQFkCb62uLGbo6m/++i8AX68D8t+Hr9heaH9qej5Pp9XDYy5GTV0jdFQYwkhPFDD6BvDcNzAUXb090NJlvJxcjeVlz2A5z3wNlX4Fm7m/b8K4hsVp9mZRHowMDUc1PJit+bmHtCivKqukJ8P6Tc2N8Gpj6hPLtj0UTrtnH76pQNbUIJe2kI3LSyusF/IH/aJMOEOfaOBo+GSHaa51gLHy5Omz2FrfSnljyKmvdwDaLM1DSj14tcYEVV73aI04OovFF9OBxIuB1s6oOLMqSgdCEe6ZW1iMFxOTWfixsLycTS03PXWdfUGwpuGi7rJNhTllzk+9alWPxnZWCPJPp4G6Tl2kwSaYyFQA5pmn5H5Hv85JYGLisZ4Qc0T0rOgtMTdNuZkhPowgjXaBuOHmZ7aE2NosQMjgeLdAJIWLDCHayCoYmUxFxe7LwHY5Y2zFM8QgutPyycY2LKj19VoUGvqsJP+hxEX9ThSFaEZ3utWYqJ/xd/8psGpYXD0iXyIUbe+rpY98SRCkZSQIMFNchQV8SSDkBiqwDZW4cIl0QbX9MKdubUnyEqVXEIoABsWGgtOTI6DQ+4FMynlUlNcwZjYFATgzOR1z0zOqwfQCOR2JRkYyqUdlYqmV3e3MYve99NiwZhlaQPGaV4E4TG/E+598GD0wcFVdNcoXq68SpcrmViF0zTlQIaq061DUok4FogOTgXN9EdiCnTaTjSxVxIqQUOuM/zH+LQCT33efMs+BtWDwzBPGBghYxmzLepukZb6HX2KcMlWeB+E+5KOIoZut7fo6J70eWtxShsrTz2hFSg+CEEuE7bzYBmI3o9pGUoKQvA73KGUtMvmY+faPDrvpRS4PIIlBc93LXAPd32ZoZ44H128EVKhMTxFaF9xHS9wkPysO2gAdvVqmtmJGGFiB0ApD2GdC4aEwc89WN3YAtk+SxqRr2yK/Si51dYqYJgqT+0BqOVf71VQyBvuJpDeutT2tRyuQtIhlrr3drQQg5eVFyfmPf/JxDAHwDAfuwXhWHZgN79k73e39fP4wXuhdYw7mM5iIp7LQw+bvJqZ6qrSWcAFKDpPJZWyryMypsC2/NGm2uUcZaCwoAMxD0lhob7fnAkIZZX+8u8MzA4T/zrw+IPCd69fiL372ZzGIlbhl/sO9h/HNb34fC89eRCsWWmdjU1TBB9WsU515TgJIrst/CSQF9IJU6eCCdZGhzK+BQ1KAW9pudYOudGnAFV+z5BBhYxWHwBXCC09izoO9+JzhptPvvKRa5XmQHftgNU2RFwSlMoD55aXMMWtBeRraPUYBYs3k5w5Q/MeAHfNcRlGodfAUF4MPzPUAsDEWG+ZZhp+uezbavZaWTR53fgpTj9Y3NOdBeionD+LUe1AL3+mB0+sobxlidL2VC1LREeu/B208mXyZ7b6VC1bhCfw+fuutuAYQsPpH2H96eRrlNZWZu6Pscv2sRpxAsf0zinxqajIeP3mCNXuQMmRhbq4AAKNDMTY8lEDII+L1uGlkJHjn+3oEbE7nKccDw4PRafUZ+2/cPmP3WKxbOxtpqQr8XOtjjCSv49HuHrC5i/V6wPgt2zR/S2CrR8DD6FQeiwtz8ezZ43jy+CHPT+PewwcxPTuHspuI1998M37253/GmKqzXNy1ZmBha/kEIayvLn3DLqsry5ksXgLYt2miPOdebq6vZLJ0KWvkcfyba0vxkx//MAYHe1OO1CJ3h4cBSR98EAOAhG1B0OIi/LibnoT1LcC/pphgAP1Ujfyw26neCqvG+vq7UaRnOb6l5a1YXVenGA7BUIPW9Rgpa9mWDB9p8V+7dj2NBXlaOtnmeXbaY/nLMCz2U+karq3J/JI2AFE9Y61IwKFO0ngwWXYSA8RDGT0p25YUnhhsE0wN2nX4ZnVtLfr7BjLXTkBv8qknqtse4et796K2CRmHYa7s7WrriFOMq6nHz6P+EqNYz9DaNsbvRl5nHsW+sr7KPu4hV9CU6D91kIcS6h1ngTMlwBCP+21CeHo3mLthE+WZOSIaYYbjjtEBesg1kqS3V84JZZd/Sycac3oX5Wn1htdQZ/m7z4a4zDEyCqLs9Xvq7WnWeXJzvQAhPUNtdzr7mgAM7IBABC5ViKfLnxtq2ci/Cp4EB6nhCoHke5lZjYA91wphQrArA0NIIaQVLFqNHuSkcoTPkyB1R2lxqwRFz80wkvkjNudS2bc2eRofooz7qRDyfIPyylQYrwSvrYtVkCYZ6vp30ffYYJOVWlFQojjPWMkjzkV9zM97mCQrAEHcJXo0K7qy3Lr68jjGsp2bno3pianv3P8sPGN1kSUgY/peS4ssAQRjEd1b2677S3fsvl6QsyNW4Tzaezvip3/+p3FWAkCACZo7rLUGCXsNgFqWNLLeeoMU+rZXtoLDzU1vDYylsWYM1QOddLnNz8xnopdrplDM7GZ2A/nJ/Yvwl+tr4qJ124agrPEevXKlqOhhLj5Ev9ySn8LDkdKZ9XZfXF+JJQEW6yczSVAqnSQigQqKwjCadNPR1IJC2MvqCb0XSZQqFYjffTEHxP4gRTKqwkLP2HcA1wfEnqXGMKvJpcdYwOWsgSEWLfJ6vtMBk/cyjzbBIHQgGCkTwDE+wzEScwkKTUBj7HdmcTUePHrKuhQ0psdKRlDJ60pU0acrmok7J2vztbMtB7bkz2RY+3JogdgbRgbUYr1kH+sbqmG2ffagPN774J1obWlgDc9zrVR82zs73Lcy6utb+c42imYyQ5DtghrGkO5g1tNwnKBby6QJK7OxyUP7CsZWmJsUa/dUwzC2obdaS/DuYVoKcGlOUGg+g0mOF/BgFVNqh1Y3EPinAJKffPhRfP+td+MEPnr+zb14/u2DmH36IqqYp31A6uAry/0yEZlr59EE7Nsla6rHzNZq5/m7bueTTMDk43l/762MkE9tN26uxhZjkieygRSAZRNlZojPRDmPCjd3Kj1LAhusEZWD5bkl0C2LkiebmoSoMKttbIhl1tyQzOjtW1k9sAcQFOx4KvTe7jYgp2iQ1t8NKEVYa2YIKO5+ew9w1hGDY1fgV+4LgEOSp1Wnp0EhaW6YIVBDZSaIus9ZHYDAlj/5IrOWt5iLsofPSr8mR7J88DpAHJp9Oj2NgSr4OQ9boP/4k+/FB4AQG54dm5iOwr9AHlbA+1bWyVd2IFVuPHv6JIHuG2++gSW7gyW7AB2dxOjISHogTML1xGvPPxFE6Em1DHh1da04SwoKNi/PcdVgyatMlH0qLsMoJuWWA0oMT9dx/xJDwaC2BqtZVJbsdQ1AwUoNw7WeSVWXoQINPNcEOQK/2qb96vho3LhxI66YbwO9C5Lf//CDGBweQQEux2MseislzYvzlGa9uYIIvQzbgBmVUHamVnHxrBvf3j5HGJAnR7soYtb15IB93Yif/OgO6wwvsieVtRigPNuYsgUFPTo2HrdfezOuesI3e/HsxXw8efYyllYBTcgh2wk0t3lOTHPyoudXXbk2ytohz6Housaq2Njai+39I0AXQB269MTXS8BRSblt1s/yewJv9YVJoq7pyNgg63yJtX/AfXZjeYXxw8uZNwGNWTFkGIvtycoU5Y5HJQhQtriewPvVWWnmUzRBzxZVmExvQq4N0Dxg0zBGW3dnlqlb0OHBnxp2NYxtaWomNtABrRV2jt2LWY9AQMnvsd56MzLfj+/bAiGrR+EFi0jsW6KX3l5P3ttIgka5HmCNH/lNnaPckTc8M8efFoCvzfjOvpNtr/SFOsr9dN6+pu7xn6/ryfWzGv7qIvufSAsWWGgcqPfmAUrTrzwho1d674xe9UyD8kKw8FCJ+BBpv/J8cP3//0PS5zWFj8l5F5cnbJKE5YR1Nx/wbBmieR+6tPgMatlwTgoAnl0sL+VELANVAFppImMar7X5jB0HtQK1tMzD0M3npAy7SCCZ5KcS5nerMET9ej7shJo5BzzccD0palwJSs+H7jt0JIpFhVsG2IDIUWM2knr5/EVsg5jt/ugamGSZbnqu39QCEOA1G8iY1S0gMqNcxaJba2NrlWujuIzFI1wNxfQM9OYBdpUyGEykECjmrQvSkMB37Xdh6qxBl+kBSwK9Uh7VoF07C1bxrKpdREgtLiyFbcjzxFkEfFZlICh1HetlcPO5YBKgORgl7M3AEGhbJedb3p/7CTi06jIBlXtLAyrbTNRlXOnRESgxf8u7bMqk50pZbEnd7OR0tNQ1AAYgYqworWBd4YILFX0NiF9BdcDa9PT3p4UnEPHMCZWyTYbMKRHw6UUzr6SBv6vYzxLuq0JtYk4CjgaYyKip3pB6aLRCZe34edY1rwIWFHpAmUw3MbMcT55PJvgwp0UPgkpb74NrbbZ/4VZsSGtBACGw1prN7odYVTXV9TDgdi6Y3ivXVIHJNPn+fnQDKj/99CMAIgISAWB4z1yPlZX19IB0dvRhCezF0yfPcq1NTNM6FOT5t2wkkBRo6Ap9ZS3Zb8GGYjan00Nok7HVxWX4AmuaDUylzzplmSw/XR3t0MZFKn4Tdm0odo5ifefmrbgxMBSLLydj/sVE7CyvxOXhSXTBW82uOwCthP1GcuSeqBwNI9pZ1zJEcx4OYZQjxqrSUUmZB2BpvjTjjx4jgYhCxpwZhYo5KSbwniPYTGq0adQxYE4QK+2YKHfMfukFEj3boZQvJaDM6hPG4x54LxtKvZifi0Hm0pTJpXsJVt3n3a1NBDM0i7xp4D79KFBDZtKornOFsKEJBepLrPZv7n6TJarmOfg8PTOVyt38BkGRbmP9Fs6nAFfOkP/xn6FLiBRwprcPgwVFtba5A0jaiqeTU4A0+1XUJTi3l0s/ytLGY9n4sZL91jsFn/qjlyv7CfE5w7jmYbQzt6m5mUxYHUHZD/T1Qm6nRSgIUHAAQHHNrfiTVu1FYQt3j0eXlM54zcoqD3xsQWnqVc0undvQwuUphkgjtFUXza1NMTA4kIdm2iBveGwMZdgUE9MzeXbL2++8A6gYTNlt+MUzYazmGervjb7e7uQVFfxDwJOhgtEr4yh15DQg9+GTx3HA/M3VUO6qnAs3/CE7n+SeHkHLms2VcB0a6qtRvlXI+LVotHXA8R40dB4fffguAL0pjYPcG2QZuo01FNioLBuQWVXwTHdcv3Uz3nr33Rgbv5ryynyKp8+fp77oQoErx9zKRubTwVx6+rqZf2scYygsrelNOY61rf2YW1qB59gv6Ef4eQiYsg/GguXxygpkrqGYTgCv65gdWKFTS/UXFlYz9OqclH3OU4+BoFdZm0n/0Lq6yL+dDFyW4d4WDMpq5SZ6z6IIjT6LN07RIXOrK9HN2luBZKv0Bfh4f3UjLnb2Y3l6DgB7mGDC0IrGsUZn8rDrzxiEGIIP9ZP3VMc7FunFsLg6MhPv+V2+dm31gHiWWVHhcpiqxN4rengSVEC32bspf/QSGrJxvsVZYWnoIz+kS73P6uj8jHqYH68/CV0sHR4UIGRorPtO/3BHMpzM+0pAKgjMxvdWCg8f/uY/X8wYawpumNZg6Xcb7aILElLacFETIR1QunO5rp9xEXRd+eyhPCrdDH1wDbN7DQUofFWylqfpFtRD0gSDvXLluoh6KUzG0yMicfD13IQr16+xES6y1jgKHeHq2L0nd89nhbgb4vHCnu7HSLAIL+PBt9+GB8J5jPkZC2jIxaoIPQeelmic/pWnQAvVUkRzQsxQV1BpEZnAVAdg8cj+OsZ1Cf25JsbVXC+/WwfjZVMgiNjdcvPyHAd3jv906ZvlrNfG9fAwKztnrsgo27thQxiVvW3I04Jj7roWs2mPBM0/FX4rwk0itLlYC0pOJZuCDGb11qJW4+M6BVzbLE9m3VMRqKB4XY8Qq5MEZXkwl84urXpCeg0x6IpnL6wHV5kJjPQMeKaPsUctzd7eHvapOplNwKHFyQ1TadopUg+KHiEBSB100cy6CzxsClXJetQxzyb2LE/yhAn0stkrwcHodXGNpK8iBHURk3OrMTk1Hzbs0e3t7SwFNW9C4aC1n/TJPAWx0omeBy00AZm0bxJZlkBCX4KM01PLGHdY96P8/fvf/zhu3r7GOmHpsmkyl+ByESBdWsZ4G1pjZ2s3nj17kWNTyUvz8oKAXDpw3wXmHQCJoaFBroJg414+Z6ImADc9ghvrsb2+maE4LVPDBQo/vYyN9TXRi3A9s9QOy3KgqyPufPxxgpBy+Mlqlv2NrQQxjQ2Nub+GJ7SoTxm5JsIBe7/B99cPsBBPEYKuqxVsWN7HsLdgxF4yWs/pKWHpk5fZX8dqeMicL4H7KetWHONgoqjGgB1muc8BAJ29U9mn8cI13cJSni/hJetd7IshAFBcCSYraiq5f0lMYPnXYtlqmAggFby2sleB16NwMaFjHMu/BmtXSWUOkutngygEVDx89DhmZmdzf7RSD5irIYyerp70RKRskkj4SRnIQ9r4n2Ec5mFDRENDKtmNrW1AyBaW9HYsQVfyto3ynN87r70WI4N97C9z4WELb3sCqVD10piXZHWOniP5sA3QoFfOlvOjoyPx05/8GKFfn1UiK8vLjMvwa20aVlYdSa+Wc5q0WAN9K/9MSHz64kV8g/xaAmAl30rTygTuqzzI9unQmkmC5iYIuitNeoTnTfrVe/TxJ58iK1ozp0dLXi+MZenuiAaSPSt2GPsX39yNmoam6B8a5vrV6QWZwCgRmDBgWFugf4TM2mXs8pAt0vWUS9dlvHfC3nuysut8gpxfjiEMNvnq8Gg33geENLe35DUgIgAlMg4aM09PWacHRB6qYF2qauvT8jex2ERkS/QFxV98eTfuPXySeYOGGPQON7W0pdw7xriube6I/uGxTHoWRJnTIaibX1rL4gLDFDso+Rp4Zpk9XlheisWV1dQnzYCYQfb4yvh4eO5XJmGzlxoP69Cl3gIPQNRrbc+fLK3nR8NH4KHC1yNoDoVeYBuHOTfTDgQ2nnmztrsdC6ubecBlX18/4KwkJh+9iNXZhdheXk/PiJ61I+S5+i5D7chQdZX8KeARmKhflW2GdOQt+5kUuY0CAoBgQzN8Aw0hH/KIEuhB76EAx2oeeaao6jtKsJM4AZ7UmNAIKTwf6nTBTdHh3LnJNxpZeog05N04r2WIZxE5s3J8VICQ0Wu9dwZGO9L97IQcmERixzVvoOdAhhck+J7/0/JOjwnPhgyMw/k5F8Abn7GYTtaNMWPX8lGVmAk0Xqemqo4NY6H3rFYoFo0LpUKWcczmFZl1drXH5vZ6LC0vIMh0FYOCEQQypdf35F7LNit5r4fPyiSzC7OxtLmaR/mz+jCpsTqtd74P4RqTNhlVK+SUhb5QUMDUnhR4vn8UX//x88xzKUMKcreorzIzWcuzJrOuVVIiQZWOY7QpTca+sM5OkVLVELTNvwa1ENpAuE112Z9DN2qWhLIm5slkiRyboUCWWEScBYOVcl3WmPvIaDUwmATLNjOHslieWYy1hZVoQyArsIt2+adhv397mGAqY+mZv1KfFogJmXpQFLydnT2so+WTeq4Q+YDHLJU8K3J2BCFnJ5cIWRUqY0MA6zVIzA6hO74WCHZzZS0+/90fAAxVUSvBcj3j54IZ19K8CAlUoad1r1XcUFMRwyB6bIPohgnr2T+bYzUgLNqYo2WPdShu2y21Mt82hKN5CpXM2fvUVAAQVCqSIP9T8Qlws9qH65iMduBZCqU1sX90ES8mlmJtYzs9WRnCQ8ivYW1pVRkO0m3MywjpOoS4nR4LBuK/pF/X1WRFw27SXCGUoXWsExO9rG760Y9/AMjzfIx9rq9n7jTP6ilhzP6uB0sX+/TsFJ+vhD4Krx8fznubn+SzmfTZN4T9kz5eNYAz4bPU8RwipAHia2srWIAC51PosZT9bIYOaqO/syW2luZjf301PnnzzfjB++9HO8qjWl7cRXAcFIAzzw1iDHOM/8XacjxcmItVPZTNdbEF3exVl8UR1z/mcch+HcFvpzXlcVHP2NHz5VjSl/xt/sPhBTzAnBUq/miUlCMHzg0nKoCgyYoL6N0WysfsD3OtZf9MmLWqRU+XVO2jAuxdglV5eY5B4B7wWoZO4Rf+w7pvjPm19Xj2fCI6sHzLq+vjvKQqZpZX09KrB+weH+7E6HBPtDLGKuby/MnTzDFbwzqtrW+OQZTltevXEeh90GRHDAwMpSIxJGszKcOyF/CJR41rpGQHWOhfPr8QaEEHl6WV2Q9iByNlZmUpG7A9fv4opqefRSNrd3t8JP7yJz+Im1dG4HHWnXUyJ0ur+FVIUOWUngGur1JuaDR/4DIWF2aio60pfvzD70dnGzwLjdvXw9L8epUElmjG8gE0DVioG4BN241vbO3EN/e/BVBeQItteUio/SHMf/B4fD29ClfltAna8qIhqyaU8ukxshMatYeGCZLT0/MAECs6zJcRPJYhewXUeul4fX8nPavrh2fxyz9+Fl19QzE4Oso6lcTdew/hA+QKMkuDgFtkj6Vmxq28M0fQIL6eInMENSKq9Z5D58pRLetK9I8gaxeZ9PZ7bxUGXKl7AEUwluzaC80ZsoSaYWQpTy8D30Xhq0c0siyz7RsYjJGxK8igk/jjF1/H1Oxy7B3ZXO4cINIZjRhldXV6nKFXAKyhKxsGmtC/tAooZX/WkJl6u+aRd+kVgSZVzp4Bs7a2AeOWRW2lXWc9RbgrXn/tJjxpAzIMnrUDPrMGDRfmu54v86k0Lhs9UdtD9HinsrYuwZGVj+pbjxCxeZ4yzrCPYaGent7o6ewNz66ZejYV60sbcXxgfkVNGrzKstQX6F9lnR5+L6AcUmdkgj9yx7wTPa2CAoG2AKOOsVjZYyKseTR6fnRyGK2QNzRgdwEjeq/MpSqiGefJp9yQ+8IvjD8LPdBngk9pV0PH7uvchnEwb/SjINrP+Z11ZOziwW4BQgZGO+/0DrUVF+dGHnqmUsxSTYSGAlKrQOtNBWZFisl7yahcIDtaQg1+XoQkw6ngC5SkUMfKYWHSyOCzBRrTUuYFFlCAoNISaancdTHrarQMT0bREtxhI6xiEPS8cuuIulR4WkU85fsKpLWtrXgxORGj167F0MgwqMtXUaN8D7rilgiV3CNjgFhtvHsOKGlBsO1v7MSj+w+yHlvLXkVgmMhkMcMHekKyhwULKbH7ejb4kRC4j+3MPVBscHQo+iDq5vamaO/u4D2tF2+qeNXRx4j4Di8Um8ScnZuua17iP69vpYud6/gOBGKFxL2v78Wzh5avmUxXwyZj0ThvQRlr4LPxbK/jOhtvzN4SEI9EZMjKxDhEAn8XJVkytUmXhmJUuEg21kUxhdiCmqpgblvBV7P34NlE38vTC/Ho7n0ASHU0W0IGMbtvCgfzYgwvpAeKHxPh9FicIpCvsB+NWCUtxvH1TkusrLFn7tQCFuoAMo2MuYbP24jKCqAq7vEqRJg/EhIb6epZzizNMQnoQQsC66OsOjZ29lH8q+wFQksaQXhpEUhH7lv+sIfuo4LLz0gXvMj7BS0LQszT0aLSg2BGN8OK9Y3VWELhd3S2xQ9+8AnA2PCNIUbze0pjE+FfhWAqAFNJbG5uZza+NC3QUbkK6otzXLy+PIYiZV08t6gI63gQl6Ir2H/du7o0jaduw3AAeS1j+ZDvVzEHS3A7W1rjX/zox/HazRsuOp/T7X8Wu3sHMYfCPID2jvje8vYmynspatoa451PPoi33n8vRq5diYHx0Ri6OhbDV69kT5c+9qqzH4UN/epB8yAu3e72n8lkZdZIfgWqZtgjrS73hnHL6rrFi1BrBcIHIMi4BaUmBJtvoQdF4ciXwh4zAmXDsCqjotRXK3Gf3zEGUN7nrJueB0OpY6PjcQm9PXn8KPr7urJHyO7mYtwYHYyu5nqULMqV9+em59JbpxfRKrO5xbmYnkKIr67FzPQMlvsEe1CW1UX+OEa507GnNQfvKPv0lnoQ3iHj0zK2wdU2+3H3wf3Yhi4+/PjD+NGdH8a7b7+NgVWVOWx6OHR36wksOmYC6BC80qBljcotk11VVI8fPUhF9b3vfS8rjOwL49rJ28+ev0zLuanJxGVlbTFO6deHXmHXaWV1NWZnZ2N6cjqeP3sGqFmMLax3PSm2E19YmI+11RVo9DxazT/CWHKeGldV8Nwl17Izs3kgeqEzNAVQ0Pvc29UBXa/meyq7ZzPz8e3jp3Hl6vXo7u2VJOPli5fJ9+Z46RFQEZmflaXYzLsMntVwdENdc0ERH01wbAWJ3jKr+YoW56uZe9I/1JsJtQfHB8kf5+dHcXSwyxiUj+okrXCpjQshd/xdutLz7sPToq9cuxp9gwPshR7K5ZiZt0x1KZto6fnSU2R3XMtINabtxNoIDZlYe27/q9y3IjTjnrmvigp7JukZXl5hTblnS0tL7qve8dffuA7gHYFnATTLG7GHIVBXW5387aGbes4TlMJH5hlJE6YfuCoa7crrlo72aO3siiUMcr2xYwCq1cXVmH4+GWd2ccXgPTsyCChN6KVmDaD8ysoaZKCeD+RsSzugpgfg3pWA27n19Q+wLh3RC2+PDI9l4vbg4Ggm/A4OIQOGfR7L82P6+oeiG9Du6wNDQ9nErQ6AZ4K4SeOap9KNFUgJQNgKPSnSo7yuXHN86jMTqKVXZYbzW0MvLB3sFSBkaLz7ztVbgxn6EBBkuEHXieAChaTANPPZemm7GSJREOhuO4oTYjUOqqfDzZGpjIkZN0qLGCLUTaPyF8Tk72yYn5MABBIKYieg1SFo8W+Z2Fi8qLDoxQECZ1xKtzOtVD4jivOaKlfHqgLVeteLsAsxrK1vxkcffQzhXqRCsAzXhDKoF1Tts+54QROrgMxuLK+NWSytKZjJvARdxyo4mUniE0EaazVOXSiu4pCq9Jqw0GYVL2Op2rTonfffRYB35dk4nhqraDNcZKwwW4a7znzfNcgHC/Sq2sCaczerHAvlHMvQcJUEJLp9+ugJaHgvu9NpUShATO6zGZQbXlrm+QZF2ZRK04QoFfA5DGp/gp0DhB9WdH1LA4QEo2LpWvEjHQsczanRqyAxvSq5Mq5fwvUqUbC2Cq4tqYyXD56yVpPR09aVHhBHLvjJkizmcAEzF4BRFx7jgAEnJl7AhDXR09WWsWYTAW1DXQ1a1uNgEppWrw3ItJwUVl5DV7IChU1no9ws58ldoF7jkNKs1om5SyqQCoTZ3NJafPPto1SUTi7pmj3XJSrtSKsqGYW5gt78Fz+T7Mxzev1YBBWDnzexyrHYOXdvbxtBsopQGI5PPnmffSlo2eEJQjw8znCPitQQxOE+34Xmtrd3c23Ss8iz+SMqGunahMLCi6QHgDn7EKVB0+YgAbsThOxzjVrBInutZ8Gy5b2NjXjn9TfiX/7N32QprDlVGgry0z50+3xuJr55+jDWDqARrts10Buvv/1m6BVwzisry9kIbZ7H7OxMzC2guHltBeW4hgJQIdpZ9NUR4grENnto6GGEv/W+lWlEsA573K9wCbMX7Im/q4QP4W+7B5sfxLK4yLmfLBvrAYg61ZuHwkboX0DzeuJsgOjffBXLGDpiPyxVtOyxubkl2rHMV1eXUCA1UV/NNQ63MVoqY3x8MBOWXQtLtu1hYmjVEKThEEOwKosdAJ0yUiXb1Nyc1qggoTgbCToRMKpoGLDGgMfBryBTTI5cBWg+hZ5vvflW3PnhD+O1199KQ8J+MIbyBH4mZlopoexUkdlEy5wNvSCGYgSrkxMT2ZPCU3ENIZhIu4mVLW3I2wpsk/U7kIOdPMxtyZwl5KQ5S5l7wbrZg0IZbKhNeWcZ7JNHj2N6ZjrnWTSNqotu9q2/vxuaV/YVtK73RN6xUdjdb++mseDhgHe/+jI7yD6Hdn75P/6Jj19kSa9y6dnMbCysrad3yX5JWr3z8/OZr6Z3V4MGdkHWQevQuPIzPan8rsGnfMiKjIZmrlsBLyLTSyuQE0X31BeMXw+qYRS7dMI+Geaw+aQJtidnAHiUt+XyqD9k3wl7CWjiobLRMyI/GprXg24Srp6cvoG+8HiMOXjk8bOnMTe3EE+R+fb7sLnY7h5GMDKuuaUj2jt6eG6P4ZEx+L41+XdhYTe2to9SvsqrWxgYyk9zX548fcxYLjPfZh8Dw3Nyhob64ur10fS4LCyYVmD4VPms/DnESLSrKeAE49DOtdkanz0xp8JQqc0/PWhPT0dvT1/MTczE1sJalDFez5DRU69ecD3tJVLL+jXWWy3lWVQjMTAwjK7oQwf1JKDQ6+W5W80AnhLo9BhFbvKuOr1E3YxO1Kvh0RoewmeVkYZrAwDLhmrN7HU7dNjTNxC9A4NFmTggdGBwKO/X0eGhfgMY/6PR1dOTXnzDfVYfec6PtKtRIq+tQmeL+995Qsau9d+5fnu4EBpMXII2ZuTOG6LRtfcKeORBZAh5Y4CiezsjKrC1uFRiCjVbU4v4MuGS60hU6g7fk7EEHn5exaIC0FMiw1u1oHWYHVAZy8LcXHZPtVpEcNIAg4keVQbGt9w8kbXXMoywu7WbykJXnK5wlYFgqL9/EHSKsGfM0D8Ei6BDESik9ZKocCsBW4iqePjVXSwqG3DVAS4OwzbUqZq4j4CnOPSJeXFvf8xw930BkPkGm7vb0dbTkd1RbRRWAmI/PD1M970KXQEk4yjOnWOCMcahUhWgAS+5msBMxYolC6MWuQMVKbQ8vM7wk0mp5qAYb5PwTX7To2E4TStGBZolhuyf1TpWDRk2qG2sja/v342rN67m4W/G9tPzhFB2rYwdZpyZh02ObBxk+WtbPcTNewKQkuOLePLtwzx1eKhnML0EWQXFPpqMpkJ2n8xd0EPg2RQmnK1hjV9eHMftm9eyosFYcC3CsUpAwXdKESAqD8NC6YGQtlTCrr+z5DOvHgoaY+jSjt46O9TyK2DOsCEgCQv4/sPngOQalHeRpa/CsZmOoTOFiOBCmnTd9YJIOwr91JHQbHFnY5iF581YrqBFT4iC/fr1sXj//bf4/Dl0ZJy9cKlKewpTrVbdqmaWa3WtrK6nFyQFAAo9+7/Ib9CSlV4KNb0qrQBXlYS5CCpxhYG0ZyfPDQRyI/x4xnfPdvfzULP/x3/8j/HhO+/FtImnWPxXr15L2n6Ggrv36FFMLcxGN4Lx9bfewroZiuYGXcEXKJlv4tG9+7G+vBIbiytxgpBIZuBhLoxVaSuLy7FmTwfmYB6DCMIkM605Ba3rqqDSslH5yYcZ+sp/ejQucr0RHGlASPPSuyBQRW3Srkp//+CYB7RyDHg+BMzwfMJ3TuCDHay9DeZ7AQ9UwZcqc71ObYZGq3h/dwueZBzwW2UFFinKVm+Cws78pdXl1eSdcnhX0KTH1dDXa6+9jiV/LY0oDRcTYfV4aHQpjO1JIXCyOdUuBomVMMfMf3J2Lr5i3f78L/8yepAtGh5ff303VlHKwwhiFdMOe9Pb3x8tKP0NrFwrR8w10FtkyeIc1/ChIjIpdmx8PLud6vES7BlaNWdN97V5Ya/i9ArxUnNc1LCCbsasPDXs5/eUwQKREazYGzeux+1bt+LWzZsxNjoSvb1FbxIVtQaGjfGUv2xU8oGeD5uE9ff1JGgxx2Z3h7WFPt9+4/X4+KMP0yvs+v/+62/jmPWpBxR6Crhj14i15f321mZ+Ry8yN0qaMKekaF6FskQnNLU0A0AaWbONWANEm/BuObzKVJmlgWBVhsbkgwcP8kRkaXpxaTF5VFkHu0BLelyQHVq5EFhJiUYsv/NwmTTuMhcDWWFSqpUfnqWiV6+xsSVPwN3dO4wlZNnc/GI8evIcWuY6GKumC3R29cKPnekBN7xz69bNuHrlSla0ue7qRzt+690zOqBXxLblynOrjPSyGGrqRVFfuzbGUp8DqrZyTFbCbbO+luzWo/Ocd/axYU/VvYakHOvDx0+iva0jWhtb4zFyd2t5PVrrmqID0FRTVsV7XfD1ePT0Dma4vbWVz/JoATToaTG9QT0t3aubzekyOZ9B5ntr8LKhKb0bgvSsqGHvivAjUhAelx4zKZ29MwSoF9Ix2vPJijV7+qgz2trbo6nNE3dbE6CMXbmaQLWD9W5tbYPmyrMEXE/JOgbryuF+AUJGrvbduXZ7JAWjVn4mbDI4Y6MuogpRJZioBqGOREyrW5d1Vm0ICLi4Ss/kIxVZUbJUuNMFNHV8V2HbqADUMlLBw/gqEDR4ggJ/0nUJIPGsgFU2tA/0p6vKWJoWvkpcy1JQoqLLfhs8vI+H97jY3jcrCiBkz+x4EytRLwa3S7SnUvcUyUSQ56aNQACMsYLf73/2ZXpAtKIslbL8VIChojdeL5o2A1iloPI9ZTypKLn2wvIiwvMgbr1xO8avX4nSataN9dOViIpGAakIUVhsaKG49dBoobOhfF8BIgDRnSZQEoBAKakQawCGNqp68fR5CtZONttwgUpR7wO/8Q9LUiUNETvubEksmmUulgn29Pak0F5eX4n3P/gApN+GYim8Vt7fc0ZMlBW12jDsEkXhMesVrLV1OQ2Mq7upLSovyuLuZ1/HOhZpd0dXhss8M8N9lS4UaFai+DcGCUJ5LS2ruDhhvfbijdduRDMWTvZkYO6urgjCZ71DEmWRyKyg5T1pjV9dh8LNCmhJo5wZM/8KxizfWparArm8LI9Hz17E84m5RPkyvMBR9O0ZLJl749qzH47V/VOZFolV/l2ECgUIAhUbnEnPggTdzEfs5zFC5/qNKwiWK7mnttv3elpLhhOkd+O7KmwVi9PQNSvwUNAap1ah+LqeKvfNxGUPAWvvaGXuxmSxHHk9S+249w6KdA9gUMm4LrEsP37rnfi//8f/NZpQovYQaQIoWmEh4HnM/F9OTaUBcQtlOz48wrqWxSSv/+affhl7CMIuhFovgr+HPe1qboserL+2+ib22fbkDdGFFTiCYBvB6mmp5XV43/Cb23WB9W0oRetbwLKGoj87BrAz3sxTkg4UWnxGa60qKqMUMhPUu5auURoBfE5Ibm7WNspgFRC3BX+csCc7fG5pFwDHXI+RQVt6Q+Qb3tOlvggYNNRpxZUVea96Apk4WFfXDIBulZIA311YbygEhCQsn57ejs6uqAeISDYexVALb6cHEA7UzexZT+YmHPLaIb9Pzs7H7z//Ij778uvsj1GN9Wui4+Pnz7IhnsByAEDyCCPh0aPH2WOiE+vTjr178IcC3/yM5aXlsLkg0y4MLmTtEFZkBxamBprJgtk8kP+UtZ5MrlFm2amllRp+5giYvGgo4AwFn3llXDDPa2Iu8pqexkb43zN07C2izpBljNFbklwB2NWIs5Op9zKXzuq2r7/6MsbHRqIRUNyGYupA3n34/rtY9EPJD8qUh8+ex8PJ6egbGk2jR95RSXe2d8bi/BxzXEzPk5VBKtdGxtTa3Bx9KCIBsEn0VbXQQ5WdQVWWlqmqM85jBwCDYIy5uRkMo/3kq/mFRe4/wjzawwaAKyubyUtF92JDWoBcgIiyIeUrf7/qOi0YeKVv8lBR6ElPg40BPd+lsxNDDB1mKF3Uom5ZBJQ/fvwsJqenY+LlVExNzcby8hpG5laCQWW2TTU7DXN0dcawAA/AaWjL/ED3wp4dj5+8iK3t/WjDqHBuajiB4Btv3EqZYGmtr5VXliDfkbCuGWsjWOAmqegNBz5/8TI7iXukyMTTCeRvaaYOyKet0LjjaIR/9Tg4J/W03mNlpg/Bn2fCmLy/vKrXcw56MqdlJc+FWd9cj5m52dRf68jqXavy9Lra+RTdojdJY1UDs+grAw+zRzK4IW4PanXeWaSBnkmOZuwmQfhdG2TKa8PQlVVVVmh6ltT81kYs7Gx/5wm53n/n+msjqVwlVRcohTvE5UOXnyGBzLBmgSV8CVfBiMaDzSFqAQwztgrBhVVg2ymvta0lnxXsWcqHwhBViYhMtjT/xHuoPPzR+jX/wAOltDZ7WWCFnMrSyokGkLdE29/bH709vaDZRpitAeLBqtrYzix3Y1G6yHQJ6l3xZNp6lNEJm6Cby4StjFM7cuZpIyI3dOnFVEw8ecqrbBxzPgGEtDY1IxwEWiDOjnauy1xUsoxZZtK7oefEaoB1FrWkpire+/QjhFpdlnRVwIRsGYSgt+I8vQvZr4C/DfWo1HTnSy266F1/Xfqusd85hNl8pxnUvru1E88ePokjhLXNwWyRLoG54HoEMmmXdVStC5h06Wf1gQJ9dzvX17MtVGweKJQeHcbjGSM1rEuVQO4IBcA9z45Yc9ayBKYzubFcIAINtNU3x9HOftz/+l6W5+oW14K0SZw/gjXBpn4ElZSgcRsiR7by5imK6ijeefN2tDQ3osAQEhIzNCVjFzkprn4BZpyXlqChDOlPmiqsHFWHVk8hYKRVXykrswcCCun0Mv6Islhd3wWRt6cAEFTobROQuLY+BC9cLd8TiDhuH0V+TjnjYxwoN8ent8/Zud4m6tqf4g3mMT6OcAZi+n1dzUIo4+pNKPY9rGG9IN6nCL1cZF6P/V703gn6Vchap9KTB31V11SyNk3c38O3zM06y2Qybhyri0uxPDeXpbU/+/GP4z/8m39rbDJeQLMdMHcH1qiNkaan56DzmkwwNObbUFUX0wjEL371h9haXI/Xxm/GzZEr0cLrVQC2mpLKaK6qz8qjMkMhuwdxiPA830fI87DN+im8UImQLmFtTT4VjJiAurexk63bK6DFTEgFKNjNVymQOViM27JtbCx947nWhYeHP1k5K00YbJyy7wes6wnLfMD+bp3BT9DUFkoG8Rm7rIOJ34fIkAu+UwN/L66uxPPpibTeBGpWNlhBUcm8XqI4yivroqt/AIOjJq32cmjdk5xrEYgekS6YEQTZ92RmcRFBvBCb7I8Hl21Dt5Yk6wrfg7cd5+Lqaoa5/uwv/yrL1Q1JmTArALkLELnP45/+8Z/ig/c/jI8+/ji7gj559ozrHyOoi1CMwMGKoQwFQg8Z2rLjKcpMY84mbRpYWtXStBUvMAH3a4jZufnC6wstGY7RAteTq6KRxzMPg+cM83Jt6VTQofFmA0Lp2SMV5HnBaRHmxBpmf/QuW4H47PHjbMnu5/2s8jGPBIA+m1B0a6vr8fuvvo5FAFVzV3feXxb22ApDMvaJWmSclmg3AXAEQnparZzyLB5lTwL8Eui6pZY9MIlRWXjJ2hzmdcxZ0eu2u7ORXrSPPvgoro5fQ8ZcAlJssHURG+t7CTY8hdl2BcqZzAmEB10/9Y3rUiS8+rjI9XG+zlXPncZyY0MzOgVghC5S7/l+TQ0GM3uhsZreOuhfL9ccAGsKsD8HAF5gb6dnFtKYECiYx9KAjL5x87UMTajblIVrKP35uWXmcogM97A+D/TbzfOCLA3XazY9vZyhc+W369MIoNtj/upIy8EnJ6eiG0Db0tASTx8+h/8bsiKxg/3Qu6DH7hSedE/Z/kJmQT3HJ/sxPTcRDx/f5xrPoJ/JePnyCSBkKpYWZgBWsxj7gJH1JdbnKHb2NpFX68ivVYDkPEB/ks9OQxeLfO9ZXmdxaQH9KXiZyTNnTk51JkiPR+zpeYaX2N3w3JgD+NfzZ3SCVtRgoLFXFYBNm4mOXR2P6fXVeDA5UYCQa7eH71y/PZqxWmW/At+NUimqDCQI0bau1DycDOIUeEjkfkoviO47FYkP0adK2zpjr6f7Tk+Hg1OxqgCqq+tSgdmfw9e0AmRKOc+mOFpWe5u70dXekbXTZ2y2tdS6WaFXCLwxzDRPLwgbpYVhrXNarqA1PTdDg4NJjLrHr926mUjV2mktfcFKR2tHJpHtb+7EEUy1xT1fPn4adSBKFai9ScxOV0nYdc8Do/IwKOaRiWWsi02TPG9GBbQJaCqvr4n3PvoAS6keIXaWFpbravMes5MVPs7Rcyf07pgxradIC0MA1sy8FNoyCcubQkV3cT2MoWfmBQj9AMU2hHB1TWzr7HVcU+fp/N0/N1aPgUpdt7iWuw1qllcXsXTG8gRMGa0VMKBCsRLo8gSgUVYZtaUV0YgSs0lYOetVgiAoZw62Rm9vagWonMajh49jBiQvmFvf2Ci8Of4nemdcFaWgDvZz2zCUoSIEzdnJQfYDePut11HEuo8VPno89IHwYM1fARDXOC0ZXnMNBGJaYlo6LqCeg2wmlQJYD4iAOc8tZW+PsVq/AnCdpifE7xVu59J0hbtW/uhF89q+/+qnADqsni/xunyQIAL610LxvlUABd2vXd3trOVo5rzwtfyKx+prLTWzToYrFOKGEQ31eF1DD9Jtnu/AOKQH72G+gqfJ2vnUcjy9IgpQY8R6vPR2nHG9bRTFGzduxI8+/R50UhovUXIDA4Pp+n758iW8ZBO/xvSmWQGyurgSn//id7HwciY6m9tjpG8w9rd2EWbs38R0lnt71MAWPLC7ZcjFjqfV2cHVA7MkXpuLaaUJem0iJjjX62jr9tLTi2wuVg3NVPJcxV7oshfEm2BnjpFnKemhzM6rKjaeT1lixBfA4yz2TZhFgJ3A2PtAkx0E2s4ZQozfj8sueB8ggkA7gIfae3rg4RPeQVi3NeX1F5eXsgQyDynjM1ZoXJZUxB7Py+vwB2OyKmhpczNeoESeTUzGPNbuFnLJbps+64mpwmJvBMzZC0KQo9dUr0gN+1dVbw+i4+R/yy/1SuipmluYTwU4NjQM8GyOjpbW6MM4MqF+IU/CfZmGkH04TO41xLW8vJx0J/FqCBjKMDykvBVcePaI3hpIB4LEQGIv9OReu34z+WB6ejJmpqfC9uyWdyrDpNVC2QK4GZeyScvU/fLZ5GePwRDoy28wTSotDb6Cv5DTgGeP4LfxnR4ZD1TsMemUNahG7up6/+Kbb+LbJ8/iiLG2tHdmroz5Lf18Tu+L3WJnJiYwCDU8KhgXHCmPQcs7W1vJr8p3Dxg9REkKtr27r+lVroW3KqGNlcXZ9CD85Z//jPGMhsmwHl53eABAOSlhD3YynLjCPmYuI/JGwL8DiNRoya690izz0ussGPZHAGdZtIcMyleum8eItLe2AJKa8z3DR65LGtSMXYNO8KjnUh7f3CpyhtY2dmNmdj4ePpoA/M8WoRh4Sg+aCaAjjNszi+zd5J4vzC9hxFooAO8D1npYX71OLY31yNKl9PjYTK2OcXiwKAI86XIDPWSukAfULQPwmutMKm5Kb5jRCIsIzOPQ07G+uRrTsxMxNfMCsDSJPJoBSK1BZxiQbXUY7q0xNtobI0PdMTLSHTevj8S1q0PR2dkSV0YHGXcXhr3VUtJlE88a2tBvUx36XMOb/QJAnp6ZeG3ByDp7scjYkSXLgHiAyYuJpzE5M4ERuBxTc9MxvzQHIDlIUFXPdcyZFKA8w6C6/+JFAUIGRrvvdA20IRBPEjEqlEWrCms9ECbN6OoSSV6weJZanbuJCE5d6gpuP++Os+8szGUSu4l1IlkVvi5Pq2kkEMGJlQzGhU6xrLyf1xaZ2+hKb8E6gMCHJ6MKQjLUwmK3YXXoEUnXrwKPjZK5dGOpBD27Q8KTuHVNqpQ92G4QECET6V4yzl5f15ACdnVuMUMxG/PL8cXvfsfvEDSAyVyPVkDSyMhIKgI9IJ1dXVGDIhbhui6CJj0Glh7ZWXMFi78JxXTrrTfClruW8Vm/rsD0JEWtKAW6jclMRLP3hp4LY4EVAALj5Br52TcD4tcLIMDwkSfHMt8VCNkj0FsamzIzWi+RClbQdco6acFrtfh947Am99oXwBMsrbhYB33eNOtc7xACsInx2fzKzpZoQtASVj3XKYVZfTQyrk7WoRGF5DpnshyvP38+gbXpeSiATtbasJ2uUwGEFkkNSlAp6v1amtlvVsEYc3tbSyZ0NoCY3SOFLQQEDaC42MALGM3fFQ7SkvPwR+WfHg+efal4mc/kM+vEd8uhKV2qe1jyv/vjl7xWEdVYkApZD+ZS6ds++BXoyORDbuKcsoFPjoNh8z8/a1nZK+/fJbTiOns/wd3BwS5CF8VwbTRpTotTCWWSoWCoCRAifbj+r+rxtSINx1j+mMmpXEzLy6RIec3KFw8t1EJKHoJ/mhT+fNY8kKM9j9/fiD/96Z/EAPt395uvi5wpeHERmujqtsfCBQqwOT1n//D3/xBf/vGruDw6z3CKeVFTUzMIvLn0Bm7s7GKdoNwBDDvQyjqKfBlAOY8wtTnTBmtlHoTAPdfq1fpAJxol59Cy5bfV8KXnvSA8MiypbC+aJiFHKlExrOE58uO07DKOylk7EO1B6UUc8Pcxy+brJ3wRjsoTp0sqSqKpoznGro3FW+++Ee+8/3a889478dHHH8Vrb9zMAypHxwaiu0vvT0s20GqCP5OPtMahZSsbdjAUPBH04ZNH8WxyIjubXmIINLUVVQe1Zvmzpz7qoXFL+a100XiwPNd2+TUYFXYdrsOqNywiuPBYhQYUh6FO5Zz9bzY9MwqZYefZI/jAZnPmI9y99y0g5CBGsfysYnn06FGGVe37YjjG8JHVCcqqY0EUSlBvR50NAAEO6+ubGUYyoVdDbsSKpfa2GB8fQSFUJSBRZkq7Gkyyg3vjURfKQWlQparBYd6FFr95AUJ576NMzfA781hhz01mvXL1atSzNspufXsWHxyy53/3z/8cD548jT2A0jnrKG+l4QjhW5aqR9qOn57cvIrSdTz2TFGxFz13DrN6RoNNj7S5D55oe3pYyHcrM5cX5mJh5mX0IEd/8uPvRX9fJ3RrOXNJ2O59j3k1NbYhOypjenIyE0snANhLi6vwYNHU0d4WysvaGhtbnmIoWkIBv0GPeaoydJAghPsnj2usMQsNiQrW0f3NcCFgTsPWwocM1fK66QS9fQOsmf2E+By0bmWIJa52WdUjsr21Ey9fTGYoR71pPsdAfw9g0lO9n8fU5HQqeVshWKoscO3qak0A4mFzTydm4gz+NyHU9dd7agTgEl7zAMbWlrYclx5oX9+F7l7OTCKPX8TC8izjAHhfAmTLzzGcq2JwoJ09HYjhwY4YQs+PDHdjuLQBSJp4rT26u1uiGxDS2d4UHW0N0dfdmiBlaKAzBln/oQGrZ7owXJ1HV/R2t3HN7hgf6Y8B3h/gc1fHh2NgsAcd2Rqj40PRP9QH/9jyA73GLKYBIxPTEzG3vIByLs2q0SfT0/Hg2csChIxeH7wzcm2gQJAwpC5prTMVgMQpMbtZxQPC5e88QIrNY4chZhA3BJsJpkohfiR8lYaCVrSmcpHxjhBWKkxsYIj8lHvV5vsmF0kAlnpKPPUwy8unzxIQGE9U8J0hCD0t1rNFPEtFnCvDifr1pugq1xIvrFfnUgmSPAUdbkTvUD8Tb2Njja8WZwEYQjIoszy7EL/4h3+MI6yiVixnmwLpWtSHIBp2AVR+UqmxRRu2KPAsa7UV8TFE7+e29nejobMtegaHsuxX9qxEcGnhFxgNhobp88wIHgoPUbxeECsNEkwhRbKFNQO0bbJCVcbSc+J3t9Y2Ym5yhj0oRdG7BkVIxxCPuR2up6XE87NzWFR7KCMsOm7uUcq6L99868084nx4eCiFkmPZRxllDTc4oZ5rtlTXRSfCVvBhdUF7C8CP+WmzaD1ZsbO8sh6zWAGGDEzO0iuhl8LwgrkJkoFMvQ4a9qCsY09yBTn39/UWR5djWRaMLS2UwsxYcljxCUJccJgwcz9YhwSpCj6EF6uT+2uJnt83HKNCVxZ6kiZkgrW5F7/49e+jscV8AROfAYAoQgWYIKQAGwKN4mwc6V1aNVTj6yoGUXuiCvZd966bqcVp0zWFk11TGxAkV8ZH+a5eQugQPvCAQRVIVtdwBQWf37dVsYLNyp1V1s5yXd3vetTkFUGWuT0mq7W1oxBRfHo3VGrVrI8nitoczsqhD957Dxo5SUvYEkRpRcUirSigLNH8H//489hY24qqMvvoALu5t3kFK1ioR3oDpTcsrhqrvVCmF6yPoUSfT1nTYz4jOLEyxM6NW3ta/vyN8JYXPcTNku1a7mmpZ1HxhaXI+E7gQ30Vx/7OKhxCF4el57HHaxtnh7F2vJdhFgHIGSDlGBmye7SfLtt33n07fvLTH8f3fvBpxs5HR4egn5488K1/oDfXpre3AwtyEPDRgfU2FG+8djOrNq5Zkj9ogr2VaACx5qZoZX1GUNhvvv1WDI6MZg8fwzrPXk7EC5SYB3x5hLktr02809NRD4Cw66ggREJ2LTRyDP122KgLYCnN2GBM5W74QataUL+7tZ08ZciYrY8vvv4KXH+S57kIiEyW14I1FODea8B1tLen3M08OQ0Q1lLvqGE94+oCdWWlHmXfq2edFL2Cn9deey3GR8egtIjJly/T4+b9DU8X1V3IHp7zxF+MC2lcHlYuKYeVo8qhzDliXi+fvwTgjGdC4/TMfLQwNtfr5exs/Pr3f8xQ2JE0iZw0tO4ae85JI0DJDrZMIDoBeeqKZ0+fZj5fVusJBqAL+SvPaLmA53lUlJkz0pyhLMHbITL08vwo/uzPfoLcZ4wVGmQsZMl50p/ro41iA0K9iv5RFpWxNL+Sib42Suzr6WEsgEvkQh6oydwEQeau2YRS76T6yxJuE1uzeRtroNy1v0l3dyeKti/vpxBTRrlf6jiBoABEeWQV4zFAorLSHMoifKM3S37X0ND4npmaixfPNdZO0mAYvyKIbInl5aV49PA592XjWE8PwzO0V9fSFGu7W3leUnZpBWz1dvcADjpia2Mrm1TW1dSnUSTYmp2biycvn8Xq+gpj9Swbk7fRHZWXyIK6uDLWH1evDkZXB3Kl1VOiKzBgTS+ANgAqlRVKW3s8uU7oVsReQz08zaOmytwXu+bWo0f0jDQDVtq5DoYS4L8L4FLfAKjnvbY2k37hHYCHHWmt9jPUprfSUuCWjjZorjKmAEszczPIiJOYWliOidmFAoQMXulNEKLbWcvMBS7CAakOUsj5iyDiVexewsoumvxtQpgqF/pMxaFCkhkU1lqR5k2I8JXkCvEU9IIchJbK2BJc44ByrZUwlp421TXFNIhQcOHNz0CaDXW2sj5IL4SxtRTwEJBWaOZAIBi8X3aY5Fu2ZpaJzUyvh1mu3LzOpUpB47s59lauNwGj/Oq//3Namtl9DuLtgak21zeyZM31kOAlVF3nvr4BENDar0P52iRMlK3L/YzVLME6aWlry5pzlovNsLaduUnMEL1KLWvblSLfvabnQsXoe56jsIfCyux8lLIhFhvGnIG2XSIrgOYmpmMHBeNBYzYD8lLul8lHhsy2tjajvbUZ4dAhGsQqWWSch3kI1scffhCjgyB57nm0uwOMhwG5dzOE3dbUHJ0wShvC15NpbS6GMY5QU3kCyFhnwYV75D54QJthippaGPT4iMlbWonaYQx6fnL/UZYi7PX1pVhf2QJRg5qvjKdnSRdilkwL0riue+ePSwFYZnn8mz1mXUxiLEjBdUu7pvgsyl46PQbcXlyYA1MS84sr8c+//HU0tfeEHR3NBfG70p2Jot5GoagnTSUi0EkPC8+v+q4oyHkpv2t4S6BsyEkgp+A6PDbhrCmu37ia41WZZMUHtFUc2FXQs0wpOPd8H8H6PsKJqUD/AGTWzg64ehic1rGlkTBvd4/ueaxKALPxdMdiRdTTx4/Zw+G4wmP65WSMDY2wv/Ke1pggLeKPn38e01P2g1iP9dWNzPGxWZvC8Ygbl0DnjV09UQmN7nHdLQTgNq+vqeS4zjn0eoogvwSEHjOWVfZvi/Hv6EWDh+fX12IT3j5mvKfc+BT+sAwYSRxHyg0WzbOabO6VWf7c2XyKbWTAyvFB7LJ2JxDsJSDShmf7WLkmJb79zpvxl3/1M6yokWhqAcTa76FcbxDrXmFA8RThgvKodq0wfFBUHoQoEN3Z348ZFJAnq6pYPVfkypUrAF0P4apnXU/j6bPnrM2X8ejp8/QabUH7Vgn0DQ7GAOvZ2mF+B2tu6AW+lq63AW22ZtdzW1fbmCDBNTWR1MRIG1YZDnWPuruRGRgkhvsEPP3wmOeYTExNZ1mjsmkGY8eQgXkgyj5PyRUUqOCkMZ2Reb4VBlg5Y7Bjp50891E2AmgbVnlqtXyl19q+Cx7/bh6JRpGhFwQeYEPv837K7Vr4WC+liYgPHj+KL7/5JqbnZzJkrsfNEIpjUM4po+/ef5BeolKMkeWNzahiDRehpf/v3/9D9LFOrpkdoS1c6ECxeA371QhgTIiFFRL8NDe1ZCjKkK0A2X5E0rmdU+UTK2IMseyzD3o/Lk73AVclALqJ+MlP7mC52wDtLNfNNurrjMVwtVWLZdBrHUpzuK8v+lmTG1evxGBvbxyyNhsra5mTpKKuARzYOM0W+5cYN6cnGhQXydcyjTxqOFwDI3UQcshEXQ0rD/gbGOwHtOjd9YC99QSh6h2TTpUfHvdgDyUbPZ5h5NUiLy2/9RRdQ/dVVbY/P2f+Aa3sxMTkQqwsLTGfg/Rkjo8Px+7eEXt5GotLK8k3GqzPp6eivr01Rm5fj5qWxqgF0HqI3e7WPuOBXjBBlwFdS/NLRV8WVl1vq31TLi81rErzpOSxK4MxPGp1j6kPRTglWzjUWJyh0+CUPVC/1adxIbgzTGbSsv2mVCzSiTLd0v1nz19kwvAij9WledZkBflykIdlNmLAtCKzerpao6WpFqBTk7RhmKu+3pJnD/lrjJGRQdYDWcH6zi5hyC6tFSDkxuvjd66/Np7C2XCMgkNmVhiL8AQaviqhmrwq8Wg5yqjZxIzJXyAYCuvVmJF7rKtcxKtwPAUt1YPC6jO047vmXCh4jadKFbbyrofAFTcXKFyt9GWY2KQjY9MqYpOAdrEejhAAgoAGruWhWYYBPDXQjbDcSdRrvF8F7viNaXqtt957n0WuSQZVOGtd3vvs69hZXYvx/kEWshZhUJqMruWsRYzqS3RtgqhWjspAJWunVj0UZxCOAslTHrv7B2INZleZat0otGQ6k7UqKkuimg0+QXhqLWo9p/fgu2ev4yKbhGh2s8rzEga6hPHsaSIIUcBsrm7G5JOXcYbAaeGeemMENHwsiUjhXV3K3GGqPca7rwWL8PeAtZ/+6IcxgjVZa6Mf7lvHGtUxzwafeXgKsgfAVbJv5aBYT7MUhBgDvEQZXTJOla3hMq2MTcBOJqUKONlnc274UiYbSxdrG2vRlYnJ1bEwN8U4zuO1W2Nx/RoKgrFrYQi2VPQKTEuXy3ho7avY/XEttS9sLMcX+DxjhHaKcEZRxmsvCRtbaV1VVjXEi6mZ+D372j08HgcInWyAhKAVvLonRTMlBCn31/WaR/szDy156VpLSdosrDXLyb9LbGUIfCU2t1cRRAsxNIKVcQVhiVWvF0v39bodTWFIh28jO9tRH6PAPWeosHQtBT7md/Ms9DZyfehUOrBqwQPGDDMYwjKXRtCul0wAvDQ/H0PdvTHQ1pWdfZtqAcd8d3MdZcZ8drn+L375GwDIZqwsr0HfDQmUrbYoQbGVoCSO2e9D9vqQNSlr74gOvQdvvR1d129E3+1bMfLO29EwMhRNY0PRMDYQ0d0WTQiOBkMeA/18pz0aBvpil31eYV7W+j9fRLhiwb5cWohlQbReUcjVs3OOELB6p05RhPvsq14YN9fTiAWor926Hj/96Y/i9ms3WF8YoBzwgRVXiTAvR1h63ME59HchPfLewck+bHAWZfC/YaNHL17GZ3fvRgnrPzJ2LZo72jMhdBaFLyDVk2P/iVpAhOHUoofBcIxfvZrNlzxMTDBsJYKeNOlsdd1TZItOug7XHKO9bQDUzj77VeQHbXkoIUrWI/+HWA8t6efPn8Ybb70B+G2Kf/zFL+KPX3/FWAFhMCZiI0GitGulgXLR8IthkyMUyx4yRABSi/JuaGuNLcDpClZvJfunDLNRmWDFcPARc5pbWEHunMbU9Fx8/c29ePHsRRzsWIpemZ6J3t6+DO159kdnb2e0YJ12wvtDgDxP1H3w4G56UkYAbOYjrW9uxSry4qtv70c58z5FcS+urUcFsshW6XcfPGAPAIWAgu6ermhtrUeRdkcbIMb5tzWjoAFr6g2BvHRr6GlpaRGdAP+yoCYw7u7am4XFYGVs016DDVJZigFzuhMn+6vR1V4fP/j+J1jy7D+8vLlrdUZV1FY3Rym8eAgwa2Hvm1X4CKcOrHIr7TpQ2tdGx7HYW2Jncw9weIjBBH+X6vGpgc8turCKztQBFaupBozjFAmvvtDzmfqINYR56wHgvMF1sfgx5moEFB6JgH5RNmkAr695IvA2vx9GV0ddfO+Td+LOnU8AUZ/GT378Sbzxxs14++1bWSllKE85ISjZZp+ePZ/L3JL+gWFAakdWthhqsbfVIbTROTwQDYPd8CrGkF4r1v0QA2ZjYTWqz6viaHM/DncOWT/1hWd8wXBqK8Z8fm4Jc8EvLeyToOMoczKsygP0pDesLpOdyysZF/KhErnjNUwk3UCHzc4vxIMnj/MIgG8fPEHmbYEHaqIT46UJw8oeT+16GtHrAsIK5DaoIJoxKGoBQRVlyLLqivxsFftUzvvdgNYm9krPSUd7cyxglD55OVeAkCu3Ru5cuz2WIEMlXCiE4uHfCuCsCIHAtCZVOllBg+AWrWqNCFjSskQYpDBX8iCKm7AsGnkcIXQtsbJZiglkAgrf111u+MVEHfiTjbpAeO2CnhoTtf7ql79KJG01zCYbpOtTgm6BwbJEFSnR2dGR2eoKPt9bmFvgGYaBkXRxXcAED588ifc+/DhsOaxAt+T14ugsvvjD53GEsKxnU6x3V3msr64kMiwA1BljQRjBqHnyINZXDRaqfR2q2AiVlU2JJOBa6751J7KqV69dhbA8ldUuqgfJiIKyRN8wo1Z34U1CobKOErWJXOYFHCHYBVs7ACtLBXWf2kzIxFQfayurKGuPb29DyKr4YXKvD/eYXCZT6eWzyY9lcrdRLv/6X/3LRKGus1nY2RAL4jA2a1jA7qbuY4az9NCIrxmv8zNU4L5nkih7q9Wmj8yeF3w6JmemE4BkjXmFKPuMPauNBh5tzQ2xsbqYHp4f/uCd+OC9txMRC+AyQY7r6O3SVSs4ZRbFWvHXKy+YSN8XzD+RJp274/Lb/qhkLWkWsJVihTx/MRmPn09EMxb/BWP2UESTZ11zK5p0VUvXhmKyTBaayfwihKdjMvZb0D2z43qui5n7giQTsHd3t7B41zO3ZZQ1hRBZ58oEt56GKS8IwrUgBDjNCGjBWrpoUTbm7piRL317iqhzUYAItzxbp7u7A6urgethCbM3SAcsj5XYWF6OK6Mj0SCt1tUBlnddsnT9r62sx+9+8wesSmiDlalDOLU1G6rBUisDNMIfp6z5nkvJnnRdHY+B165H02BPVLY2RG07Vl0rwq6+PKpbqqOsDiu6pSp6hntQYFi8KO9GFFkH1ufQ9avIc5SArcXhpxI9YVx3CzqfZv67ek/0jlQDdgQegNn1g214TyVqCeJRdGOp/egnP4oPP/4gGprqoONjBG1lVGNYlLLG5qGcYI1dQqcaQFrfsECcsS/Lqxvx9b37KMwHmedx54d/Ep2My4RTPQbG0u0DYXMlw3wKXWlEAWx/hOQt1s5cDa1yycz9t2rP5EKJTWBob5H9XUAPH9DzZxM4aWd0eAil/zyePnkU7739dsoHk3HdL6tcvvj8y/jv//BPCTblJ2Wd1rd/q8T07ElThknsnCm4UCmayNzPtS2D/NVvf5tubStZDC0JLExsn5icjG++uZteC/nMPApzEAwBvsNYxsbGoId2gGtjhklVXiZry+dWCFrtsbhknxss0Tn2ivX76uu78V//z7/LZ6urbHz4Lnx65arXwhLHcn3y7CF8VJkJjCVxDFhojrqKEmhRu/w8auCZkwPWdHszzy5amJnCWjdsjDI0ZH+IkQgtlGCBW75bD/pglfn7kM+wt8e78PVZ/ORPfsQa9qSxcc47Gij1AEhzqWqhX4simjQ+AbWV0J7864/gTs9XN6DQ6hTPWYHhkZ8Ym+gKeTsVMOum19jQp8mmhriVv+ZSmV+nvDd/TIWrd9R1VuYNDnoSrl5t8zBQ7NIqAMFj/U2mvX3rRrwFANWzpHd+BZm3vLKAziwFqHZlDo/JwepODXnlwcLCZszPL6LgN74zXDvSA1GFgVbX2hytfT3ZuyN1FQbcBYBsc34tGiswytMbfchYi7O5TlhX5bmt602JEExtba9lBcvK6lIszs+y37PQ8HJMTU5lXtL0NHKbNbDnidfQ46clq+dQmWiIX2eAc7uOsTKMEdKILHWN7BNkgq0y1WsYorJSxw7dNkET6CFEkeVoIj6TEQVklutmmNnQ3bOphbj3ZKoAIf0jXXe6B1u5mM10vstm4BoqBl3IegW8iH87AH9spuSN9UgoCA1LuJlnuuERsjKMrXD1YsjQJra5gTbeEYjoSrQ+OxUQ/wqhj93As6rICgIX4fPPPs8adJtzzc/OFP31uZ5H3qssBTvGVm06o2DxfJTMF2FMKiyPs7acamVzEyvl7czy1h3mWQl7mzvx61/8GhYtwkKGNva3t1N5q6xM2HIdzLGQIF/FCCVoY7YqXBMXswKAh71HFiE+XY83b93MddNLoUtZ0OJD938DxKwnxeQoE1sVYOa5yJzVXMNcliqEtWXGuu0z5ACTGISwW+rSwnwqKWvdj8+O8h56bJhCrvXpwUGeOWLC3r/+V38Tf/KTHycj7O7uZIgq9xPmdR7GwAUPjl2g6T6r9gWEEo/gwyqN3GRe9Fe9EOUVNYAZM+vL4qmnDnPtdsbzqjmP50UYErpAuTx59CR+9tPvxw+//2m2f3ZfvK/PXD4J3vsk3GB9/eezzG8Y5FVeUQ5K2mYvkkr4vvFXlYSx01dHcXuGxezianT3j2AxLrLXTQn49LpJKwpvv+tPXiNNVEMkBQhzHfwRbBm/93snulvZkzzjY2k+tjfX4saNqzGIFeh6mtzq+s7OzBVrK/MxRq1CvSBWRRhSstGf/QbsUPqK9p0WJJDX8bAw+zr4uzkrKh/5wH1fRYAMDwzEIFauFqGnD9uW2+qs509eZCM7x2snTc8IMYmypr45zvj7wPUBLFRgMVb3dEZlZ2tEM1Y1luhZFetbXxEHF4Dfk/24KD+LI34/Kz2JsmqUK7xVVtsUJwJQhYyeHhSvQrIW/mrFom7q6Y6GrvY4QIiuoMTmEYCn0P0JVtF+KZYm97ZE286WfVjQn3zv4xi/OgL9Ihdg1joAfBnC/AzAcmr8X1pmbTyYy/4dQO2YZS8fPH4S8wCyC+ZjK+mrN1+LVXh2Zm4x6pE3lrbKCJbWPn35EotOi9PmYTsFAGCvBYkaHObTJI+x1kJAvWACUz2fnk47NzubwNJwqUjFKhNzsuy98ZRx6PW6fvVqhmNq4QVd8CZEGrvXEBsdGU1Xdx6Bwet6PwU+hrvlU2nCahLHogtcnvbcFw/dtNxfovTk1K7OHu61Hl99+VXSrw2hzFtbWlxCptTHe++8j0U9wDgroVOUlTwljzKXCsa1wOf+8NkX2fvCPAb5dwd6Ms/E80G2ssHd1QTVH370fty8MR7HR7YRx/JtN4HeBPh15M7LaGkoA+ACntYXYnttPi4OWdu1xTjYWom5iacxA1iZeHovnt7/Ktbhk3LmcmFbgOO9qKm4TFBSBT001GDM8XdHa1001lXFytJcGktvvPkG/FMZjexldXU9cqbI2TKfxhOTN83fYQ1s/VDjOUZY95kXJjvznHKT9TSZ2NweT1BWwertMbn3CJnrgw8jizHuoC37kQhIlGUsHftV0IKySTlv0YHyQbrRoFB+e4aN+m93b5c9qI133nkb8NSeBxDOLUzH8+eP4+HDb2Ny8kWGx/WoXBm/kgb4/fuPAJzHAKWerMSy9NeEdptdanR2wE81jfVRiq5ge+IS67oVPr7YOYrlibmsRJPenMM6gE/dZxGDhrJ5nIXnyZCZZdXQFDxq9ZUgpwXa7bJHDnQjXS9yX/Xc+OgV1sLwXR2f64yOtk5k2yDzbcmxPX/6LB7cexAP7t+LiZcv0rlgXxh1l832PPDQJmbqV5udKZNdb48tKOSrHnRApDT5naF7/9l0fP3wu8TUK7dH7tx840oy4CvPh4BApO6Pf2d/BRbI983n8DWtCD0P/JHloiasmQAlMMnETjZVy083pp6N6poiYc9YuPFiv69CyB3mv7ydDOQ91Xv8Yf6BZyuo1LTwp7F2BCDmp2S7dJhbl+YqG+hXVGB93T0wEcCA9/W+zGPB7PKddz/8EAJtyXBBT3df7AJCfvvr3wE+dPVdRjfMvbwwl4oty7EYk2dKyPQ9/X3ZmEcrKi0ZFlrFqdXso3iN+R7tO5W4dr04WTWRX3U5oGAvBZCKVlL36HmBj8m4qNq8v1Ux1tfvWyWBZWO5LhI4LhEW9SBSX1vR9Q0IMflKUGPyaUUFDM19VJYA7wQhnkT5Z3/603j77Tcyvun5LbosHVz2VeC+Mlzx4P9ynD+MS8WsIuYjSQeCT5O7Ukmzf9iNIHyTkJqyF8XM3Hx88dXXmQsjCLHW39JqbhprywvRVF8V/+Hf/g17WMftz4uQnEKZNdMCSADCvRyTyNr10/OjN8v3FKgKzvzhO3pm+HgSsl4FhYZxdJPEMBji9599BejcxgpEWHBh6dBQCR9PS8RrGI6R9hLx854/gkonLY27HIZOJO/CSyMjsRaAKuO/hlqsCLATpZaHmfYbCJuF+YVUPJlwzbfMozHGrFKS2dfXNnMd7byr5a0AtD+IYFaPoO5U3eidWMGOReUlD7hbeskaULImC0u7hgbPASA7/K5lrgFQXwvdNLalZWyV0R6f2WXiW05QC6u3CyDSEudm59dVxyHbuct8trFUd6BPkzBTcLjn8LAW9BFT3zzmddbR02yfvJyISoTQMYtkXkgZgt+mXo1dbTFwdTxqENSYM7G8swkQwRDobkPpoEwAJMMjA/HJ9z/OvJc8hK8BQN5QE+eAu+OL0zyl9oS5Og4fntYqoJhCED548jxau7qjb2gkQxL/+b/+beZO1GrQsN67rLOgcwuAtokx4um2ekcvoCn3UtCtQlNZ2yNED0UaLijkzDWDJsx1kPfN7RC8uG96KuQOBbyn9gpGbQ734vmzPHZ/EAvRjpg2IfNH4GBCpnk60q0JxBpzWqqCnSN4XAIzkdVwoAaPdOJ+t0NTnu47MzeX/DQ6Pp4elL/7+7+Pa1evpyJcXV3NVvqdKJPr168nr2Z+CjLGPJZ7Dx7Gb37zm/ivf/sP8bd/9/fx2WefxTOUiEmxyqDN9bXYRll6ntMRgPGAfTo/2YtNQMXx7gpydT1mJx4AMqZjae5pzE7ex1haj7qqk2ioArjsrURlYMhVX0ZbA8AZUNJUcxkt9aXR0VgRrXVlMdzXGtdGeqK/szEGeprjykh3DPW28JkyQAefa6sLlhG2OkbvIBEBrx9+8H709g+iUKvCPi6l0F45Cldl2cVamPcij0xOTqSc9Uwjvc3yrZWHigg9X8nHKDr3MTvOomdcc/WNv5ujlTqO/dGjICBMIMNwtOoFJK65YMc9dN89f0dZaw+fC2SBnWTtWG1prd1fb92+zvf1bszE2uoS17sAJPfE0HAf8hBeQ9a0d3Qm8JmcnovlZUFmedjITnCqTNbrZjPFZfTdIbQIcSBLmjM/sqelM55/8zC2FlailvUxMbUckGHytMaKZ5Y5AT21ymoP1BSMeBLzAABVoPD48eP46qtvYxEZ1YXBaEm5Z1p5RH9new/0YIoBhiX8Yp6dnm/X3qRjQ9d63cyZGezvjy7m4jWG7IbK77aXrxTYAOAV5soFqD/1h5U8eoQz2sEaWUhyjLz55tHL+ObJ9HeJqR7lP9qdripjef6kwnFjVAJsmM+pINxolGW6MRXOvG52v2DAxjQiNF7KzVTg22JYpVRWWsTJVTpuiANzsMZYv1Mv/DBAiEJvgUTR1tKWmd9fffVVelo+eP/9tADMLDbsYFglrWWYUMHZ1NKE8K0N+5ZYYmvuiC6ibYSD1sWt199M4a9LUk/IxupGfP6HL1CSxWm03R2tWd9uEyCFUZZuptuvKsv9LEVVWewhJOwe5+a7NrrZXBO7NmodCQismjBXxfyAbPqD4tMNdaHC47MmhjYy1moE+wVzAzbm72WsTT33aAcY1aHoLxH+LWzucE9fNGMZvMQCe85DASaYsdTV5kcHCJMT5tzkmFm77338Ydy4eQ3C8jPGlbHOYcgUpjCom2EM0PGf8WoCAajB9wSf7qlULTP58cz1gRnZNL5j4ilMjII2nvgEBfgtgs8saJlJS1IL4/zkMNaXF+Lq2GDcvnEVwAXjwBha+Xy72H+9Dlw7AQi/SwsF8EhoxKcUDgWFKGQMaTE95TU/jIUPeVR7SVkV8wDsgUI+//pe7B+dRSdrZs2+ydRe34Q9q1SsSLKVu/trclnh/fFyxX0UOip/tixp2cS0Imym+xGlvaulG/HmW68DBrtzPQSbWs8qL5WQOS+u7fExyg3LS5d64YW5SGCsd0OB4x1NZDXp1cRUQYj9Eaw68Pv2K8gcFo0A+GmP6w/2IdgAGVZmmVvlOL/84ivmZcVGVzRgvRzyHY8qv4D+luHrUwBHIwCkvqcjyrGOyhrqMO0q4gi+2YdXLZUvuYTnA368YHLnFdwPJXUobVRlG3UPcFtaXomXGAJzts9GUAvozccyp0JrU69cO2BkaGwo2rAMPSxxc3M13e7vvHErPvnko6gDAAFzsnGRTSHO2dML6RFFfMxkPH9mjzHZv8My4jXm/OzlZJQhW67cfo33TmNlbYP9Lsk9tm30IbzouVF6TaTJbdba9t6687XK9I6YEKr1aogrmydK+zyks9xYhS9r6fksgkMBiwLaH+daGGHIOwBFJgzDw/e+uRvffP1N7LKXIyOj6dUwMX5gcDAB+eoac+e68p5eNu8lZXd3dSbteFR/KURmrxmT3+sB6h6AmQqT9RwfG4du9vMk29amVpTedBpJw0ND0T/YH8sAi9/97nfx61/9Kp4+e5Ylwb/93W9TRprTZeKkYV4VYR3r7UGReiAuDjfjeG8N2bOT3o36yvMY7cdaH0LmDrXHx+/ciNvXe+PqcHvcvtYfr1/ri4/euR63x/vijetDPEbi9RtDgIuuGOprif6ephgf7Iiro11xbawnxoc74/p4d7x+czBuXe/ndxNIuc5rY/Hma1eQB2Nx9epIjEIn9stQ93jEAJscVRirE5Mz2aRrF8Vsue86wEt9ZOjdfCJLWQdGBhUhuaY+C0AsC1dO6LU2RFzwL/ssfUAP2e+KFy0TNkdMr71gxc+8AqsFRQDcuU92UuVHb1LqRj5jMrLnK+nxNsG+rQNDta0V2rI1OiAPgFeJYTg8OMCaqw8voaPm8DiRk+OLePAI8LrgEQ41eSbQ+YV9XDDsSgongGEWAbLN8fSC2ROrrrwmvv3t59FUWQuQgyYhVMOM9rJpweDTyE/lzhjVy4Z1vKadcKVJW/jb8MxO28pfvXS2dTcnTYOvC6PciINl/OoyZaT0a2hX8GeOo+3qb9+8FdevXf+fIMYQSyVytBqjxFwijb7cA1eQtUqdwdpqqGXbDmStOSKC7y8fvIyvHk8WIGRgrOvOlVtD/KrAsR+CA6jMkIaC0B+Vsm2BBSJuqJ/N8kaY2m54JYl4CneQC6QAEMi4AMb/05UJc5uN7Nk0JhRqoTpZs/+1Lm1dbDxKIKIVrIbRSnDRbIds1cjo6GiiMDPCRXE2p1FA6HqqqCpLd3YxHpOMDlPBLCMIdNG9/s47oEcUO5euq62PlcXVuH/32zDjmgFEL0JTt7vCwiZACoH+of5ohciOz0+4hwm553l+ga5dx+X4XAPnLlI8BAx08fnRwSHm4Hk3llOhHlm3OgEJjOTJp3pC7CtayaZBelGHtdWEcOzFSu1AgZl46IFxTVV1SXh+dn1xOX7xzz+Phdk5mBgLiImcYNmciHr53b4t5xChyT/f//4n0cRacJvvPA8qdhkNRmU856neEYqMR2Lxcyx4Ek96O9iTgh5MrROE8g1pgWto3SnE00qGiR88ehwT05MohJ5k6AZjf9CBZ8Lsb28AJAEh16+yFwWkcK/MVdCDlOEmQQgPaUf3nj/SoeDDxytvieLBcmPHYw6Nny88VnqiABLltSjH1fj9519jKXvYWUN6rrQeVTjmkvi7pXN68JyP15XpnLeL4L0cjwl2WZKKMJCeBJrW9FfXlGM5b+cYPgbo6SnbZc+lARtYaaEaZkxvB7RntroKqCihZu5abCyjsXiXfGV1OUNZ7kGeoMz+OMbh4eH8nmD6HLqynDxPuMZqr+caHmBoQzDBuRbUwuJK4cJmzmCHfBwzjwWufdlUFw19XdEECKkEgJRDD2XQIjfIva7F+snjyC8QxoCOC758eWIvHoEbgpm1lW72uJbelxvXrgHWNwHxqzH58kUc8PrC3GwcwzM7COD52SkM3CPo8SRWFmahhcv4Fz/+Qbz71htFe27+rjSnCjo9Y5xnXPvSNWLt97FKl9eLHian0JlW4bMXE9E9MBxXbr2BMXAYS6vrvL5RWF+M3aMRmpvbki53MDDsbrkP/5jE6emsNtQyab3I3dBgKEKr0pY0nEdUsFcqLcO5bAJyCWX43Xs2C1QQC8QPDlhP6EYBrc+uu7Mrja2vvvo6Zqan+WxthhDM09GQMuwm0NGY0UKV9qXjIwyZ3c1NjCmAJHzSjMXqax6vIC9YPeBhibZLV455MJ57Lfi5ffNmAv3/9J/+U/yX/+O/pEJVGQpoVDwmClahBBvqUEB13PfiOHo7m+O166NRL4mdbEZXc3m8cW0gPnz7Wty+2hc3AAzXRjtjuL852hpLoTFPaUb+Vp4hn5BFpQCvC+gwjpE1x5lQWlEq7Lcx4SmPkyi9QAGe7sXFGWvI75eX8pmVjx4EqjFgR1IegCPYiTF7GjPgCCOro6c3NnYP41e//WOsbO7E/YdP4z//H/8tvr33ddz98sv47I9/jLm5uQxdqFs8l6QTo9GOnYoMgaYyzdCX3osMu7AvGoqGyk3g1rByrexQncfq83uGRGF+c3Kq4GFDQV6DLYvVja00dDOch55RVppT5Dlb9g5pAfxeRQ7rvXIMe8gBTDh4/TANUMPlne1dmZ9ThRyvqfLU4oh7955kAmpdQ3GWjcmgyie7t2p0aOA5x3XWwZDwjSvIeoyrB1/czSaSHdy3C0DBosMr0AVjLyINejHge+eOXlCmSRPS8ZWxK9kbanBgIN5+513ozeqdqrDr+AKGRT/yxt5GQi5zVry/a2fCrqEcjXuNtuyyjfzxu/KUpevmE17wuQuNcRZCAw4FkvdXxvrP18QOGlSF3qyNX352P755lRPi2THXXx9Lwfnq4Y+CUSXrs8La3fJCgg8HkVbsd4uuEnZTRY8uaAcE0tDIorPq1ldn/I3vCz7sOfEqjFPCrLVQ9R6I+KsgAuPZWo8iX+9vbEpgZM97J+NiWkpn3fw+xKBFooussdn+HljFKEwBjN4Zc1dszNTc3hq3bt9Oq1+LycqMxbmFeP7kWbQ0tqZya22xw+tp7B5glWCReqiPHpRdCMqa+M5uBD9zULBI4AoCu7i6UTbiOdrfxXrcj+tXxrMpl6Wc5rLk2hhDRDhpUdt9VIBhk7RGFJZnctQzh2oEjGe1lKOlTNsSoNTzGWOAlg/PYgXdv3c/N98yRpP8RLq2Ql9HmdmEpw0L+s03b0ePVqgItcowgF1pUaheG2FvP39/9Owo8NjSJBQ/Y7za8IeCWLa2f4soVhDintn4xzUoKXHNPTxsPx4/fY6l+jIPKTIJLNv0A3RqAYWCMjvxXcPiYREyLlh4VQANPEusCpBXYNc7J60x9/+ZB5JjBPjwUJC7r37Tz9mm3b4lF6zReUl53H/8Ir749kEmqDawN+l+TSatz6RCrSGFiLQrDYvUvbdu9wyxcV3LJ804t+Fa9hJgP0wWdg20hA+gj6rqivjoow+SJ7yWuR+eIrqGcsxmfIx9H6Vi0yrXXEtPpraRmeDLz6+rsPmO31dBCn6kKyukBocGC16TBhAKNu3rwXLWq2MTKJWf5Yi1WB+GXpZRzDuGJwGAp8xjBTC6dgYoZg+asRib+nuitqMlKuprEBbMOfegWMcqeFIXbz2WWSfWUdErh33EcrNHhcL10BN4ARWrAHB70GwsQW+7u7GGxW0y4gnAbAsa3FxeDPvWLk69jAfffBFXBvvi//a//l/i9VvXWCpAEzSVyaes35E0yWdPoa8D9slmaUvr6+HJnmxgrCP85wDeYwjhq9dvx+7haUzOLGTIATJMi9HQit0ks4qPf1tbO6whio7XBQ96wJRHej/00upiVob4PRsoChr0phoeViFlUr2uaL5nQrif18jRMpUjNCq2ANaCGYW+lUvG0TN0yL8vUJi6pz1wzYqCl1OTGD7sNzwr+LBKghvELuDD8k+EX4ZE2luNsbchW8u4/mYmvQ8PD4ZnVQlaBdvtWKrKvm+//jruf/ttKtW/+Ms/jw8//CDefP31eO32zRjBaLpxfSyujQ/FQFdL9LTXxXBfWwx2Yz2f7GDIvIyassN4+7WhePPWcPR1NUFfF4AVz46CowENFQCFUoCFgTHQKPLUxn0YIwzENcjSeeke2WAPjzyin7kxGV4/5TPmXCk7zvMzFRgf5RUAPq195FFldfEs75bBZydn7D88PDW/hmKF7+pbY3p2MaanV/L7mSjPfujNlQcbkakfffoRfMOKnhcFBPK5IQmrI811yfNNJBJkWYZekb+GXfzdMIzK0PfUHUd8VlCxsb2bfX6yUumEa0KH5jAeHJpHYijnLOyWq3fV093tOs0Akacoa+ZmnxENT+VkDXzZ09UH2AIkl5oHiII/L42Jydm4e/chAOMgunu5xmB/how0LuyBNTY8BoA4TjAsyNabf7h7EDurW1EHT/S0daSO1JNbDZBXRxmKW1paUYhnKNfSaWWHoFbZ6tyd9/DIMPReDc0W7eMFL4aCPESwqbUz5SVskHJI2epnzYmRbgUOJuYKvi1qyHwjdLPywX08hQIMycq6sE/yghWSroWgX++6/MXFoWVBf2X8w68/j/svvquOGRzvvjN0RbeyykkGLEmBaeWJFqCxzFRY+Z7gRB3PJiXaPEzFYKmowrq5FTRnrgKI0Z4MrMZ3G5O/YlUW3hR7gega0/L1YS6JST7mk2RsnHurMIyDKwSHh0cQwj2Z5Dg1Nc1iFCdMas0oDCqqXTi7qgIyUDZcgLno4DiLFdDiyPho3HrzjVwEj+LOhCOsKsvsKrm3hN7VDcOznMurKxlu6e7tyc9aEaOl4cJ67LlnLCi8LUmzAkEQcioDbG2ipE/i+598lG4vBZjvmYDqvKrZMJWKTZ4Mx9QwFs/hwDBI0FHhOlayHhC2uSIV3KXKDeOfZwx8c/duLG2sRGtXW8bOKzBHNnc20/UqkPNI8raWxvjw/fdYQ5QKloahIInm1Z66nzKewhlIkQpYq/B/htdSmLCu7JHCRosfsoIsFER8Q2ELgLKcUSCyd3iSZ25MTs9kDLtCwQ0Bsx3RwBgOd7fiKgBkqL8bK/q4iKkqoFCmnvfBhuQ4pI/0yPAKN+B3x/zdOBjrKxDig//yRyGcihSCRkagtPbiD198HbOLK1FZ05BKxD1T+JjlbiWK+6BLUO+Hc/f7CY5hMq1ef/I+3FtXbQow1i0bGgFoLZvd2tyIoeGBzHiXYT0nQSYzeVC6F6S7cjK64Rhb5ltiqdX3GPo16dqOvXaoNLlQb6BtuWV0cwdqEBKer2D1l+DYjsH2U7B5neD62dPH8fLFy+jv6c89OziADxnjHjR4zjUWAMPTW+tx1lgbw9B8I4qrugNQ2twcpexJCcK8DJpIcCmfn/L9/Z3Y2VzFMl9DCfJ8sAHtM68yxEv5ObQFj7E2JmXWMI6VxcU4YG/L4JN9lGYle3J2sBt1bOnK7FSUwQf/y7/5m/j3f/OX0d6EomHvbWJWBmjWC+Pv5oBcsheOfRnhvrkD2IcvBZA7AIy52SXWeTwTUC8AmB7KN2eb7nIT25tSKQhUdXX7nKfNIsDzbBTAhULP8Bfbm8Ay6UmhiBKypNxcIJWPRlJaarzv7xKhHjDDZ1lNwWueTqwH1GoHEwrXtEChP71XgtoW1tYQjIl+ru2V61djDmNldmE2j5E3TGWuh7ztertmygorRgxT2hXUA8UEuD0op9b2ZuZRy9hV4CbLVqehMwOosVXAe2+/A/j4MLo6OgCIeoP3Y2MN2bQ0F+sr8zHx4kEsz70AKK5G2eku8uUw2upK4/XrA/HeG1jFvVrC8vMha4VcbjCHj/3wiHwtQ/hdpQohwxAwMzLygofgsLRMxSQvyqNSBTxsGAOeEvCpa5JH+Z+fk4fTmMjrwL88hC0qSA3CHcDlo2fTyLY95FpNvJichzfW4AdlbG3cuDqegP/dd96Orp7OBAQZbgKENDXVp5fRfcvqJwwxPVoZHmef8yRv3tMQFLmau5X5d8gbPR4b0LBeE8N2ghg9Hnmy7j7K395DABXvJ0gtQnvIUeiuHSOgDnl7UXIK75r/hQLmHhrZ7Sj0wT4UfpWhXg9vbUIunMY//OMv47//4y+ykKGecbd1tmdiqr8LbjxOYWRwOOW9YV3Xx+aenom2s7oBeMRYsCs0r1uRWWpnMUBrQ30L69ScQMacH70W0qPGp1VAVsR4nERTU02esJ3dfJmP3luNHnu22NjRU401MJWDVqd5ArqyUbmjjPJ19Yb8UQV4rID2DX1ewMOecXPGHufRG7yvvlFm83bK6Vd8KD3Y48a+KL/67Nt4NrtSgJCrt4fuXH1tJC00mUp3jDSkMNaaTkHNoOFqXi1+dO2rn0SoKjf/yNBDfowJgvhNXpT+MrGL1wy7iOLyemyk99NVlJaxBMtnBNlae1bhKNi19A3lODMPetJS2bB0DiHVgPBpam7NzbePvcd4VyMAsnKGz3s/LRjBzet2TBwbQxgUgkb3qgTz9Mmz7Bba0GA9uX0a7Ah6ng2YLPVzAiqEPMlya4t7b2QJseNs4BpdltExB0tQT1A2f/rDH4Z9MAQexsssuXQjTRCSSeGbYmw8cq68p2NXAjNOxpPkzHoU2duunT/PXryIz+5+zbhOotF66/bWLMtdXS/KdV2vBqzc69fG48rYMOtUmveUEJyD1ShnEIPWvpafrkUVtEoswQeDcR8MQ7BIUIvjk2S0fthUPSK5CwICBDrMcMHnNmCWqdnZePZ8EjTdAlpuSECncLV8bw9hOzbaH70w3MnJfnQy9rRCmJ8IWuXBMuSVE2jwnEAnhZXvKcTyA4AbaTJfSeCrR01EXlfXiAI+i+fT8/Hl3QdxesE6sicqFquyjHWqKIT5ej+kYxWLSVfSnyE214YLJ0DT5SiQsIQ2aZzXTTLWEjMUs7KyFD/5yQ+Za9HXRgDjEHUXF5n7rXwWyxsmt8mbINzYtuORJlxj+ccD7hQ2RY0/D/6Th62OMZnM9WClUSB6Xl0ZlMV3419bXsuKKr/QhnWkFfMEIDi9uhoHFaXRffVK9N24EvWZB9ITNa1tUY4lk8dws3by7B4Adm1lIaanXsb0y6c8P4/JqaexsDwdC6uzMTH3LJ/39vkcyt+OloJauDfBSx4vwJiO4a86Xj9HyW6gHL7/4bvx//l//29xyx4qvMZCFuWU0ANElqW3ltxmO3h4dwejwbwULaSKytpYXd0EgCzE7dtvRntHV1pqUzb6wmjIc1W+AxS6yt00S/hdF98zRKu3SWACtXxn7Wn86Ik1GR4rXznH/uhRVCEqeFnslEspOKE/49fSgcaRxpRVMn4fSoA2DAGyUfxkUiPfaWb9FdALC4sxNj7GHrbEL3/9y8wv62MvTxHo8wvzrPdKrt9wfx/grDE8ufqN27cZT0V4BH4JAqKGfdJN7j5Z7WOPIsMx5oTo0fvo3fehlSK3bh/w6L548NjO5hqW/FI8f/ptLM5MxWh/Z9z5+K149/VrMdDZFF2tNen5aGgy7KBlesRasSXoMrsZ66nyfB8YGN7mNYyNC2UFvH6OwWFn/uMzaOfcN5UP8CefMUnSKhsTxLka66ihA6hBmGlMZI8fmNhlVilBvrkngsatncN4Nr0QL+dWIfL6mFtcz6ZuR/CzPaAEWW/cvpFyoxL66ejszETf//1//7uoxdLp6QaEoUgNxSk97A2l8pYuFGt6PdLg4IYCEG+cLc/1jPDeMUBLT7cgYwPa2QIIGz6znF4vvjTlNQ8AJacOnL22cZrt0m1LbhOuToxC99uqku7OHgBBEx+D1i8x0naP0/Pxt3/3j/HV1/cUJ1mxI+31mtvVanO86sxPWUR+WTrrIhkmPOQ1vRHSmF7uCxPUmZpOAT1CnsFywtzskyQwl3413q2SkVaNIjQAcBTprtnTJ1PIz/O4du0qe2DFlvlojfFiYgKDtiE6unugzCLdQlnjUR+Gdp4+eYLeW09DXPCfYWr4Vh50PqeM4ZSL6Q1JUMK13WsFWgEG5UHD4TZvO0WP7sbLl5PIqt14PPk/+4QM3Lnxxkh+SWVTjuCU0WxTXTQXg2C5kBNU+Ct4jakJGgQsLpThDWurs6yVy5jXYQOfepvdMFIzx+1el2qNDbeksoKFEyUzThjtgEWrZcGxmBAuVoOo3CXw4nWF5l50d/VgjbVly3A717UCTDK0gpWi69yy4JNjiQzLFGKZn5/l+sfxwx98jOXYgRVXEp2toE9AhfX+Ko6XL6eycVHRNrsRQW0L5WPGCoNB3GlxwWyeLHmCNWIyoI3VPECsCzBQwrpMvXwRtaDSd95+DcRpy+caQFI9Sk4gZuACQYjwS08EcxY4MNxULoa/DE2wfblJqh6bySiwPXdjFQv+v//i5zExPx99Y6NRjzVq2aSnaur1KXXTT49isLszPnjvHYBZUxKxSUsyjoSafTRU6ow97wWVpFCAaCTezM1xHIxL0METt5cURbDumilKED8Eb/dBLp7uSgnQzpAeBV3bUMe9QdMQcQ00ZFLcriBkZCCbGgk09QAULdqVB98pAMciZeSAHKsWLuNQOvIdUbXrp9h3lfTI8JSAqoy9slxzY+cg7j1+Fvcfv2QeWMEKPb7bBsI3B6S5wZNpFQr70dqMENDDxBwEBo5Boat3xv3KsEyOiz3DKi/2x1AMQusUMFNyEt/73kcwfmkCbyt0PHlzZVkPWXkcgfQ9HDGtQonbH65VB68M9vXHIvuocFSx2ZfCPfB2Mrm8JQ8MWP6q5+XiNPtnmAmvgDrDahzo7ItKhNyjh0+jf3g8dvj+PMp+FgvrvK0pmlH+bePD0YLy6xwciMvasjgrx6opQRhceqDZYZwde1CX3k54GIFo2NB4tApeL6FW98rCUpYGX0CTnhRt4rNAew9lWQlwOj3cifWF6Witq4jjrZXoga/+X//X/xD/5q9+Fga2zE+yr4CAzAPk7PFhDohJ5Hoi7IOjJ0KU516bGDg9MxsbCKlrN29jadXF9u5BTM8BQHZRAobd2Ff7OEibAsPa2qosm1QgsjHwKvTDvkrvHv4lvasb9URoyRm/lqasTFKQpmeEh4ZOhuVSkLNn0iR/u3FajAr1zc31/EzRQ4Ixc5+nz+D7emgLeVCDQL/x+mvRNzgUd+/fi8dPn8bw+CgguS7lW1dPN3JmMMNAeh53UAw2SLw+eiVMLreB4s7WDgZPA6DNM6rsScOeovybsHabG9oy/GZehH1qDg+2Y2biaWyuzMbBxnxszT+Nw7Wp+PjN8fjXf/pxfPrO9eioR95cuA/lKE5oGYCqJjtHGenNzkMkBcHKAR7OS9l5WVKdOVYnZ4C9zAsy6fICpXycYMOQlx0+M2Rhwy/2Rv7S2NHT6LopR4rQzXd8kGCb/eBXr7t1GHH/2Uw8fDwF+F2IR/efxebaVpTBjEPQv2fQ2MZ9ZHQoD3V07wSzZ1xvcXkylXETBgbDhncZH0pbGihnX/KoAsZ3yfhSY7FvJlAbvt+FV2yat3XI38xHWS/YsIpTA9VtL8K45wkcMyEVepA3vZlySkP5AIPjxvVbyJMO7lvBvjUBpi9iZmE1JmeW4tsHT+Off/5rwMe3eX1BgWkHAs6e3k70jwdPIlNhivXl9dgyR2hvOzq62qO7r2ipYIShAlq2LYX5WGwMq1r8cx9dX99XLhoqPkYPmCBe39ycAPYEOVNbo+cjoJmDePxwgrFfxAeGkvn84dlJrAIwWgH7hlrko9xDZEAVNOi6QiHxX//uH6KtozvaurvT+EwDkrHpdfIaJpQfcN8LjVX0i5xjGMYf/2+zzfR6wc/P0bc7yOv5DUDIxHcg5OrtgTu33h5lAJKOmyayNdHSVtPH6VnwPePYMqM2mcmHVsO4OSoV0a/WnohLr4mHGWWVC4umRwIVnmDCSWb/BRZIS9dxSrwKQr0Ehi+04gUxusK9F1NOr4VuVLupmhCkRanQFyAYB7N+XGljEyjkG4vINbF+jo5BuQjdv/jZn0RPRzMEeoZFUc91PJivIcumPvviq8z6N4k2NyFjXZXpmjO+aPawB+a5DiYHKlgVVoYdbB3scc3T0xPx6acfxPBQH5sAYUBoCkoVpwe1aWW4rhKLf+v1kJD9sVRVa9zkP+PYWoTp9oNbPevjd5//Me4h0HpHR6MbxfJicioWvjt4r5Z5nmCdN8GcP/zko8xFkXis1fb0UBWxO2Yb7fSA8Hc+OxLGrwIUaghEnI8o2LEkcpR8GJuyQ9erlUy2sEwZjXB3D22s9OT588zeb0AZWAVi2KKW+dll8AAr2YZenj/jetjDxTEowLUcswEZ49Sjlp4QHqkIWDhgL2NgpKwFX831S++MsowX8nsIJnNBljd24veffxNTM4uACACc44WWjOebc6EQsneN1o1eJo/OVmg5V0FOxjkNUUiEpSgjaDDbPXtv3r+41CUL4Cs7je6e1ridRwBobQjSS5LWPEFThaHrcXBwMC1Yw5gqepMKrdqyVPqC+8pLuvrn55cKhkexOU6mzxpVZmy/MWOwldk7QH5ANMTR9j5KxSRZhD9j++bps9hhfMtYdkd1NVHegUUGCOkcHs6mR8cIW6bNXgNCuLcSVtp3Da0WsZGgSW3NAHuz7E1Ya2ltR3A1MH/WRPjHNtQwRhNkzxDcp1jfS1MTsYfV3eTGHO3Hn37/0/jrn/0k3rhxLZNSDb3Zx8QktpMLwA/0oKVk8ygBwAGfMd9KIaZlZaMuW69rSfUNAKAAcR4ItrG5i5V/GOvbO+keF5zmid0oU/MnPDIgQQLD0M27h1LRbb6HYjGEkDTmd1hTqwn0jEk+LF2ud5bG8oKeMRWlVWfKNN8TnBTVFOafHMTK6hpr6Rkip9ltUq+f3UR9thGYc1viM3/84vP4xa9+mR64t995C6VtJ8y1NNb03G3BE+nFYa4CD6OdgmJ7yyjcN5A7L6QlJnWOgtL4Us0c8rw872ml07G88DL2NxdjY/5lVJxsRl3pQXz0+lj89Z98HDdG2qOJaUBhXBO68SwRgCgWT3qh9k/0PB2w1lrMyB14QE+qCgvShcWrWZza2DtBtnOVsqpa9scwtT06+B6fFcCwOnyfheQnDZk0LKVhFkyt54M19G+9T9m4ioU/Ob1kDY5jZnknSiuVxWUx8Xwq6XpAD5Brzj0kLatNtna248r1K8i1mgQSej4ePHjoBuY+wsHQQ2XqnyQE1tVzVdxPwZ57no3K3H/+XtpcSyPO9d1FGZokvg74cY+5aMqO7GzM500KlleV1eYRaXyak7YDKLf9xNrKRpbpLi6YQD0VP//VZ/Hf/vHX8fmX38b0tB4daAWasnNxE3RirtfwcH90ATRsBOfr25v7Me85XIcH8IbJ75XMtSoTwT252rCsoWF1nzS5a6oD9OPKm0pgvo5rZa6HVWrrrNexxoX0yfvKa+WtHmiP77j7zdNYhXc7ejrzTKPPvvgiPYhvvf126lo2Mz9/7/6D9HBPzy5ES1tnXL1xG35rzHVP4A69uNzqL/O6zpDZGhjqlVfvu54ae+obPZQzM/PxzZd30wv0fHY5nk7Nf5cTcqXzzvXXhpLZtAhUFNYVi9zSfcmgfCggRbm6KrXkMtnOTQblSyi28+63QoIPbgNGbIjSjnDT1ZTfUdmCmvM0XYCHMTmVQIIbnrM6QjTNw/h4OcJGpCgyM6ZvOVG60xUSKMT1tQ2Q6gKCWre3y4fyr2BTmJTKyhwJ46+ChH/37/51KpJMMIR9dLmZ9axFZoOp5y+fZfxR5FmHRS/YWlxcSOHk8epe36OoTXxVUCnIdaXq7bEkC3ERP7jzvWgDBPgdExcNZekyc95a0zKvirbwQhQPBaCvZWIk11Lw2mDIUkPdcT//5S/j4aMneb6FHSDN/Pe8ANfabqhHMGUVBDDQ2xVv3r6RuQVSpF3rBFRc/jul7+rIn1o7BXB0Hf3ne0WyqDZDDql48D/df76a7ygU/VughjBGI6enZREwOL+4mF0qjScJe8xvMSxjgyEVamtzE3sMQ+qSL+6a48ph8Mp3d/Qu+SgYofirGBW/cX89F/wPOcF+c38ByAlW2OzSavzjP/86j3KvqLJ7roJPoGXs3+RlABHMK9gVYFRVe3iec0JBYlE7tkyyA4SkEGUO3s8jwt370zMU4brH9O/F2NhIjAEIBRd1evoYq5bX9NQ0/GAeVUXyj+czwJpcQyUDq/H5E4ShHr59vQoIFq1KS8YVrNK2Vpd5B7dQ5vLE6spq1FYUp0pbqy9w3t7ZiTYbGpk4DY+so/Ava6ujrrMjBsbHomdgCMVhVchRCvPT/aM4QoF5CqcePcvwXPfsqMlYFFxWjaVniYcdgQ0JeP6R1WYmUh9vb8UlPFjBmDYX5uJoYzOqofn+tvb4d3/91/HjH3wv7GR5juD2vInsnAh92njMJNhzeHcX3lPIJv1BN7aaF2aurK3FxPQMtNsSHldfX9cEb+4yxtJYW9tECVtJpHUlgLaSDsUNTxnzzkRrLV7eExBq2Wq9WWab/UDYf8eTtCRNMJYEH/BjvsY4lG3+pOXGnusJ8j3Bhspfy24Xq9dQrCFkgZKnXhsSbkG+WaYsLWrETE5bVrqb8zNJu62jPdaRhXotLds2B0C5qaFWYXyf+6nYzYM5hhY85ddQ1cTMNEruAB5iXCdY7jubsTQ3EbMTj2Jj5kFUX+xGb0tlfPrOjfjxp2/FjdHuGBlsQy55giqWezl7XHEeJfbiqGHP0f97ANHtk73YRbGf8jvSN5PUVRzYsLzG55CrZ/DUPmhkeXs3LlAc+9DpI4ygxeXl9EQo28RuqhZ5SSNTJa38EHhkJ81cc/aMdVABlcJH5+eGwtExRu/LaqKyFlre2osH9x9Fb89AXGfvze/wpFrbOtQ1QE8YRVPTk+xtZeY5aEwoN7788itAc2t6OQ2l2L1ZsKFXXJ4SUOh98D2Nkc2tndgEyLq2Jp56iKnve0pxhlwYlNZ6JqICiD3h3fwuZY/0kgnLrEl6W+AHEzL9e3llLZ48exl37z/k+QVgcyP1momq9fCR8k4d1gkdDAz25Xk0AmdzDu1nojE3NTVXVD/B++l9g06roGGNADYzTg4xgJlbhpHQu/uAbZvOmZOXXavVpzz4Bb6ri7rGpgQp6jfp17SIKvWLeyX9Q1T3HzxBr9yLd999P9588608GM99U/+bwP+bX/06/sc//xNjr8gE3Js3byaoS2ON9eTmqTtNd5AvzxkrYoXhKjPLC+DB2ttoLcN1x+jZqZn45c9/xbqdc82++PbpZEzMf5cTAgC5c/PN0cIKhclUV8a+tze28gvSlkhZMPGqkYutlxUGJp0oPCUQe3jwUQZrKRmD5XrG97UkXVwHn54GJpKN0fisn8sDnVIQ5LdTAKgU3bxCUOgQKhL9BCgKer+jAph4CWNOz8bQ0ACjLqwWBZTWuC5mvTnLy4vxJ39yJxlHbK9SUgnYPU5XumVwkxMvc4wmlQkibDBlwzWBiXP0ACPLngzjaKl6rPraylJMAl4sq/vpn/wY67cvc1hUblqACkwrUgRaWmNpLTBvGTMtL9dEYMVrxcYiBJiplR5ffnM3/v6//TdQ70GMX7sejSi1TJqCAJMBYBobwFgGub+1EZ9+8F4MQSx6MkoZt6fA6lqXWFwSfwRexuhcU/fah2vuPz/nTzr6WG8tAUGSwt99cD/8XYb0errWzN7W2rz38HEejHXj1mvZs0Fvj2jFpMqNjdUYBYTYMZAX2TeUHvvjGBKE8E+llKCMf0kFDMW4rg/HlndmbaQdFb6KJAEIrx8wDnuCeGjd3/23f0IwdaMganPdvJiYRZCcq8A9THLOhC3oOJPVGIukp3fK2evO9Kyf4r7cB6Yyk19X5/rGCtfaibfeej0rMqRDwzxaKNvb+zGHolEhOjfn6XWt19drJ3Pbr8GqGenYmLPN3iwlnV9YSuFi9073RHftQH8v36tN17SHFZqboJI9QhCds7e2RV9BmR1WlsUme94C7XXo6gfsnbDu9smQVnLdzrD0sWTPACGCdxNfGzyLBEV6DA/vHeznY3ffk35Pk3cE23XMoaEGEIIy3l9eioO1ldhkjmXQ3VBne/zpp9+Lf/dXfxmvX70Sx1htiMEi+Rp5UFqpQoNOWN9DgN4mYBnmNZUAK3gvAYjJfcuA6sdPn8XI6JUYGr6SblpDfoZqrbyam7Uc/hiZwj6yZxpFAkWT7+oBSsoryCR5SavPqgJbcGu0aAQom7RcDSVLNz70tAlG3Xv3yz0RnGW7amhEo8fx6a0QJKlUdjCy7N8hceoFUeC7z1rT/qjYtrGoPffJHJAx1mRjczumZmYSNHZ290RXT19eX1e/yu7CfUFy7+ybWAyvbO/FDgpwfmkxcz9sk36wsxaH2yuxtzEfG4tTrP12/Ox7r8X/9u//NF6/0hu9bdVxcbyJQaQC2QQgsDYNei/gJoDIRcVlHJdexN75UewAPvYA3OmZYk7OPfsdKRdQImc8DuDbbfhph3EB56MMmlsFcAquBNeelWPYuwyDrpTryDWVrEXKan7PEnp4xd/laZWSwejzC+TGJbIP6HpRUgVAPo9nzyYAII+juakt+noGwzN0amvqo4e1MtTS3NrEdQBr0M29e49SeZonZx6DCtZGX0sob9sE6N3VW6tHZJ99s4/MHjRgSM5W/la+HELHuU/QyCZ7Y1Ud7AStnPBgXdhzFWsax/BUyiS+7zrZU6OtFZDH/ATvzRgAh6yToenq2kZovjgNXhnm2iq7zFOyr8kVDJaB/j74vo4xuibMCSBnub5HesxOzmeYuDiG4ZL1RX5D04bqNTyOTJLVC48iF9zydWgPUFFZDS9UFTTPeKvQTa68Hmo7lwqS9wG4rplhZfVPVowhOV3bjc2dePTwSdy8cTM+ev999FpFXMI7v/vNb9Brk3H71i3kdgcA6CgNclMgnr94GT//xS9jht81GtyvS8aiMajnPR0MVk6ytrZu55Uc9ypG1Ge//yxLkz/84EPA43FMLKzEi7mlAoQMjrbfufWGyYxY1mycD66QwEAvhQBE74HK0hCLIROJr5hU0ccjDyVidfSCZMiB92vZBIWSCtNj+C1D1MuSSoXvKnAlVr+TLjuf1XAIZHsgJPL6bgxuhp8WFPkd28G3trTn6Y028LHlsY2njKebP6KgbzTJ1DLF/R0m/g6fqUVAHWVCoS3qnYtK1+YrHm3/4NEDFnouUbCIUUvUzPNTPuvhbVr3FSD8Y17zmqL+hrrqeBul9PZbb6biqcTCtipF2WRFgIBBxa3w8VnPkUSqH1HhJwhRuRqwUgWf8MUvv7kf//g//kei+qHhkbyG1pfWv9dxnQwLGYK6gIhPUR7vvHk7WpmfRGzTGA/tUgBk5QtMmlYe39N9+up3vUUyRFoX/C44kMizcoV19zOOWTDj2vMRrq86V5iXp8fG3i9Pnr/EQqqJQZhN12YD1voBDGVy7vLifIyNDkVHm4mCnvAoiMRaFXSxntw551QAHsGG/+cf7xX3Ltx50ouvvwJIOvr0bmjpmPi2vLIRf/t3/xCDw2PppdlF0UlrxSmnWHa7e5EdLfn8MULHMJuMrjXjnL1PgkHnjtKSik0KNo/JEMoJQHNldSE9aR999GECWH8sxZPZzW7XmpFmFVwmeJsvYjWVLfNNOtQrIUNXIjhcJ2e8DxjZQkBq0eh5tP+Mpd92JVxfXYvVxeXoaevkk7Aq89yBFk8Y5x6DXwYUr7OWnWOj0TE4GCV8zyqTucVFhPB6bK5tprdQgNTGNTwp1n3SUnIv1zc3UsDrpdlcXYllz5ZAae7y+yGK55y93eZaz779OibvfRvnu1sx1tsbn7z5Rvz7v/yr+MEHH8Ql9GeFjD1h5PdyANspsuDoAuuN3T1ip/ZZP+P4Jlqmi5u1Z8FjcnYG4LYY/X3D0drWgXFj+WUbdO/JqUextLgOrZzDqwJnlVgA3vbZJ48YrwbgF+WZggYBoRat66SnZ4Fxry6t5j6YQ3IGHyR9sz/Kj0xI5ndf1/NhuEBwIF1qEFgm6VjlA6snPOoBhuU+GBB8J48J4PvmoOyiDA0xi3q1ujsAV7XyAHLUCop+wKGVB7JdWofQR5FrBi1qKULfh4IerlsLsCrCuADLhkrWdye2Vmajr70mfvaTD+M//tufxmtXe+LiZAMZsMHnjqFTAGy93uTjqKj1CAb4RI8E633Ow7yNffMetFrlX+TBMfyQ5oQ8ADOpjE8Bf7wVR+eAwOpGgBiAZGc/k23l5zY9O9I961FphRtr7zX03GU4ld8vzX9j/PK08sN18Z55DkxZbXpCFhY28nyn5aW1aGffL7lfe0d3hgA1tDKHRq8A9GOJcgNraGMwx7qqp4F1EmzYK+YcXtWbJ29ofOkhELxKCxoi21xvY0uvh0cvAIY3dxO0mNNieG8NgC9I0agqQBM0Iq0oBxGB8odJpx69IDBsBYxYtWk43JDo3h40CBCxhUORZ+TYKlI+mHPYb6ftBPXIbq4ruLK0tgyQvgfvaIAYCtII8QwgaaMGuWoOiD0+hjGuzYtRbyky7Y7tujpfz7WyT45pC9vbm4wDIw/woVfTdv6CRpszagBpdKUE5auGJuuQTdXoUNMQvvj822hiTL3QrTJT3aluVS7KE6Y26PHQaPSgVkMpI6Nj7E1noZuQxyYbJDDXPwZN67URjFid9PzZi/j8sy+Qv0fZr8S+YZ4mPbm4Fi/mFwsQcvVW/53Rq10JPuy6JjFlWSf/PIRLC07GPQFI5JG/TFbBldZjKi4Wnt/NnC96YhQK+5JF18Xk5GuNh6pU+F23XYp5JpWgxWcI1fvaV15loELXGkuPigrPGDB/G6M1XUF3nd4XFekSKE2k2IF1pifAzfZ+DTwMx3j6YXdnW4yPjSD8t1irQsm5aO6KgkZh9uDRk7h3/16OT9eqbdU9aKcBIeacTkxowpLOkxNhq6GB3vjhD78Xb7x+m/tZ9WMSG5Y+l06l7i1YF68H/+SPHhCJQ/eZglClZQlZuvsQBC+m5+IffvErAFNjWlQFM+uBKIScgk8LzWqPY8DSKYpIAtLboPtPIVqJNQYdFDFQlJY3RyRxL+AD6+lYtOIEfvm7+yHH8SMTiPYFCE5AV1qWZ0lsCDPRrUwm4cncX357L3NCrl6/lSEArVV7MpwgACQPk962tzzsDUHMftRgAeQR0jCjc3NMfCj32RFIZ/8T+PCcpboJChRsrmPxTwbRs5MeEa6jkvjdHz5DidnFrz47LEp/0m69/T7kYKZlcqhoX5Cb4Iv5+rrgxvnq2jR2mfF5RqRAsgLB3hA2lvKkYStj7ExYgBRPUr6Ixw8fFXvOQ2+Xi275oLzh+S+e8cJN0puWXVCxvLW+1je2s8bffVHIqRhbmhvzYavova3d6GzFGkFInrAWlc1Nsc8iPUKB6wHpHBqK3rHx2OV9u4pOzMym8NXCdk4KpV4ASg30VI0RYN6CzdFgM4TTUcxNTsTcy+exMjUZiy9exA7K+3htLVaev4hHn38es8yrGmV/5/134k/vfC/+1Z//Wfzw4w+jFWV5ChhvZE8VsFp27usxgEPld8Zjn+/tmSiHvHCfBApabe7rNkrw/v2H/F4Rg0NjzB/BiaLWfDk5ucTS3csGbMU8SlijpdxzPSEbm6sxMjLEvheHjeVhk6y7CcHO2X3TTe96C+r2dkzwK5Sk38kcH8bi9fy0Xgm9IAID3eO+Jn0rgLP0k0eCeRmUeeTneU+AVIAWacYEdEFIZQLgNQyEckCZglv5otI08VaFYdKvlzKB9hjloyfCJE9GhRKwyd1FlJ8DemefZyfTv/iTD+Nf//WP442bQ7zHep6hSE9tkIdctOcGCk1EbThNPnGdddVzyQRwHsTItsTZMYYQFuom9LY8NRXNtXXQs9UX0BYA8IT3T8+g+UuV10ksL6/lkQC2FThm366aSHkOoNzf5nta+tAjfOp6GnqVkbJXBjpBa9L5m1t3jjC64JpHXH92dik+//J+/PGzeyl/5Gk9WL29A8i0EwBHU/KvHkQbRponJ2/Yt8ejENY3rU7bSK+R3rwuQLFJ4Z6iLU3Zp2d5ZT12DKcIJI80jj3Z+wRgvpmgSprSE7m2DgAxMRW9xmBSDhouVbbbPM6KHA+TzKRtgIFheHWPOrLSSi4elVV1sb1nLodpC3wTPZKtzQf1/ramHjSQqMGa6qbM6qe62Dvcy/OBFldWclx5uu72QRou5s9dwDsek3/n+x/Hp5++C4+d56FxJtHqafe0bQ+v88fffc3DU+2Pkvk36hgehn52treyVb9eLI3vbCHAHplL6YF/Gkaf//G38eLp02jm3r19A9kOI3NwWFPlbQUyVLBfhxzp7R/IXEqBkLSWhi0PeUYDUe+xxpmg6le/+GV8/cVdaET51himTqyurucBrzOrm3H/+Xdnx1x/beDOyNXOFLgJEKAnlaN5H5KWr7/ySMjYIiufBQp6H3Rt6oHQtZQ9IlgES/icnJUMxsANU0BxySQqFV2kmQPCs+LBXBO/Kyix1LaKvw3Z63mwCsX3DO/4qGMi9rNvZDN1/01PTITtkW0mxtuZ+OcZG/bKYPDMw7DRYVy9Os4QmIsSmPumwGFxymHEjc3NmJlfjMdPnvK9mmxLa9jFhDzb5kpMCUIgbiQYgGY4vv+9T7DiepLIzNI3Wc44XwIH5QL3Udm7iGld87tvqajSo6P+49kf18S45d/9888zBuspkFkOyTUKpabFgsDiPeN9ri0Uj5Ity9btTSiwLkCYbsAKGEMQIoHo9RClu+6+V4TD+JsxFWNBkcsjCg6ffd1PK1zYA/7Ih8raa0nYJlEaR36C0vqv/+ffRxsIugxa0P1pVULmwoDkra7aQmHcu/tVfPLx++nmdz8qoAVBD7fjvjI/TANBF7RR0IfvOd4cUI6PZ97PH56yvJv9EYyZ+KXbcBDmOGfvpSXDcNZiSUcl7Ffe17lI41zQcj2Vkklf7oeMIyhxzUyocizeTQVn74bdnU3utQX6b46PUMIqEy0WQZQhjomJSb7vbRR6Vg8cZKmuYSw9gK6H9L+/Zy+c2ow7K1A80G5hcZm/j/KwKD8j/7W1NvNoSd7RKveI9yoAyCpK9eHMdJxD3+O3X49KQNej5xPZQ0PBasjmxFpKfjq7uqMHIV2Ooj6Gdg4Yk67yU+j44bdfxze/+12sz83EHsDjFJDUCp/VoOQvtjajnv19c2ws/v1f/Hn8P//Dv4/vffhOXB0ZBnTosj1mXKUIJHv1aGkjxBGudns/43GEwD1EGXEllAh0z/4astKLYZx9bW09PMm1uxuLanicayAfahvgHdYTM2UVy9DH4aHKHjnEeuoJdC/0UtgGfnZ+Nmk/T7NGHlgavbNtqSrCfX0z6cgfgej6ymrs7W6H54xUaSzwXgEMirypBDrsv/k/7r/We44ZehFgqlgMW6msNLIcg51YpVEtTIGPHhABn2FqezUIUuyjYPm1fJuHeSET5SX3R8VrQqsA2hycKtazhvVvroNq9zdjfWEiPn7nevzHf/sXcetaH+uNcr/YQ9lts87cGVY605WnLIPGze3IqgV43XHrrr8QUJwBbXg+YS3PAQGl/H2CnLlAwXdgxGmtGq/38LKL8zKMCGn0BHqejVWU+RHrWsb42+urY7S3IyrPj+P8EBoGAL3KydH74Y/zNJwnjRVNrQBZhu6PkcGX5eznaTy4/yJ+85uvs9mi7RX2AQ/Pny9kQjsTybCGPV5MgvWYAJlBK9xcjDNkizQir2ztHqYX9pi1ND1Aj4d5RHoVBR96JxLoAzI2eW0LMLW7e5DGavHM9dhbw25eWxuvEQDQ2tSQJ393d7ZGr6dZI1vt6VQt2IRmDkx+RTL09/RlpaZHC6xubOQ+2227ODDOCk07xXo8h8aPBs9Znpck/a1trMXy+iprXXT/tTmf4SWrvOyMXAVP7cCDp8j5n/30k3jjtfG4cU2vir1xDmNjYycBf01tATK8r40rPephc2ebtdmJRsZhbuM5vKoXdxsjyrb9ra0eB2GSPaCJ+/idoaHeeP32zVgA6H/77X3WcieT0/sGBqOvvz9Lihv4nIDF3lnmiqU+g0eS9pClgo8EGvCAhuvnGIR//7d/Gw8xYnxNwGNERJ778Z/8SbQgG7959CzuPn5WgJCRKx13+odBXwjqtJDhFAlKkCDA0CsgS3tAnXEuvQx6Dor4bKHUDMdYmqnla2/4GlC5SqjpO7CQ3gytTJ4lXAW3CvaVJ4Qb8iwIYYu5dgmbluiRsfio4rMCAVtoe+1UwKDsVsZm++PJyUkYoxqAUpuKSYu1HkbQeyUhLC3OxbVrV9JTYdKnfSRKAR+6VbW+5hdXM75oApa5LcNDg1n9kyifuR+hiAwvCGg8HVbvx/BgX1r3HnVtnotCxn4iyIJkHpF1bpRryqblD4xhQqMSzNf83UOaBCMTk1Px7ZNnUQOw8wCzogW9Fo3NXkScKkWEO5tpG+LsNCtQYp0Fa+PjowAQEw0FGQhRpJG7qRXmGPx+CleUre6/bCLHa+mNgRlNnE3vQI6XfWH/TeBz70w2Sk8Wz7ocTRi0BPHu/QdZVaGLXzRsvFRFowfCtuV6QQ4PduP6+Eh2cU0QyN4UXg7GJkBS6LPLmb+QD+7P+4Z8CvCWC8pYAQyMrwh5oCwQfnp/Xnkrro2NxwBK9yrrcHV0iL9hou62aKuviQaUp719NAn1Hp0iJBLqgBzMAZGWRYUmwAmWLHPzfnrgLPHWa2AoZvzKaNy8cZ3vnDPHar5emgBjanI6Ba6g23ntovRaLAVH0WhJ2LDM/ZKnuju7E0hqUesaXl5eDQ9SM0/JbPnx0dHkOw+2s3qlt38IpX4Wz+dmY0XrUJA8NBwl0PoD6GVhYQWabcBSq0fBeY+yPFCt20Rh7ifNyDe20J94/Ci++u1v4tnXX8Xl9nacb27EOVZ7I2vRDt9e7e2KH3/4Xvyrn/2L+PGnH8UVq3Rq4d2Sc/azcAd7KrQu90usYSgHsAHt8J5K0S6oB3ofGe8FvAyJ5f09TNKW9vKsXSldt86uXugF2YCVdQkP2FvhCIUoL26hVE4RZsb3BWuyTKVzYQ82N9fY773o6m7PKgJpR2NIj4lKxr3RtFFpuN7Si/LLMIVVa8orFbWAQxDJ2/xegOykRehNzhEg6CvRU6EHyVCqxpayj5dTfjkf89TcY8M3CVJYI8NARWI/fCqfcf/0MPKfXjbHYJhHyxt2yNbqtYCL/fWFaKw4i3/3Fz+Jv/jJJ1EL+Ci9tH0BNHS2A5/VxL7epeRT+VljSi+hly48C0hR+FsgzL0Ro3oiNF5yrsoPaK2W7zXXNSRfpQJBFpbwODqFdvf1EmzmOPVwnB7txXBPe1SXnEVd2TljwlBEAQqyCs8qN1eQQA1WlhXnVLnu3hM9goxVihpuW13ZgF6X06uhZDepfG//OI/Kr66pzyZ1AlePQHDvVXKGV46ZoG3UbY64vXsMj9ay1oAIeE5AkXNlTZRvVrUlwDjGEAYAGfI0+bcAkawS873gfY0Nv+Ne6YG3x1RHa2N0dTRnZZpAW5Hhww1Xd9mbp6mhGV6rS6/exPR0rMFXe6wRpJOA4Ax50WmVGmCkCaDe2tIYfT1d8Pwein4+wYegcVePmNRbUZX7KY/a5bRamXO8F9ev9sUPvvc2OsyzhNajf6A13nv/OmCgHqCwjeG8zjyPMiohKBb4Gg7Vy2y1opVFdYCT/YOdOMCAOmds3T0dKc9K4V1BeXNrA3KqJXoAVaOjV2JweDSTxP/4+ecYLcdhYrVVXs0231QXiRFYY+Wz91MXmXel4S4ZTDx7Gf/1P/+X+Oz3v4991scjVrJSVj1ZVxc/+MEP4PuupJlnM3Pxh6++LUDIlZu9d8avd0NHCtDLTGJREevCVsAbS5eYVA4KaxNUZe5X4YRDFs5nE+q0LGVUv9sGujU/QKChR0GFJsMWSk3l4kM2gBy5t4vpmSOStehRge7vZTzrWTGm7nVVcNyQe6GEYHRd4w8fPszObx5TrDWs56STxTWD+wwkOD83HR9/8iGWYU8ia+OIZ1wdCkgX5Oz8UngSr1ns2foWxWoeiqGd4tC5AmAdo8BGBvuLHBMWVW+LaybT2dbW0zmVeAoHlRG/FCQsj/qsHGKtBB4qYKsqtKyOYbhv7t2Pxy8nssbb0JL5E4IN3X8Kcd2t9SglE7i0trQ0XDNLkFsY8xDAyfsaG1X5KFQtn3IMCsBsbON68Kwr2uEJLPzJsjted/CvOocKRB24QImPptItYuH2TNiJh0+exjaAQyFjWTB3QmgUOTC10NAhFpNt26srLmNrYzXGAQX1dVgWMIaxV61Q56AQVWP5Tw9Zbn8KU3+VOgRF0onrmVPjAV0gOIy3CiJMohSQWbHU3tIK6BmK0cGuuDoGKBkdiPGRvhjq6wIAtKRgaGgQQJifoysWQYnAUcFqxVlFZZTT+1jWpjA9gdn1brz55uvR29fLdy+jFkFqbocNx/a29jI/SqvdfdMraCxbL5ZKyRI7NSkyPUFCdnbkNc+VmJtfjHUErAdCCfDTwwgtWd0l3SAzowyh93R2JpZQ5G19/bELXeyjRNfXtxlHHUC7Oq0012+gfyDsn+A+6y1SeW+tLMfDr7+MZ3e/iX0snnrWfwzB8sH1q/HTD9+Pv/zRnfjZne/Fh2+9FqMDPQDtRsA1e4mwKlWxYDVVWDnkmpQivAGAx5f2BzjPxEdrLQQfh8oHrXLWRwVhhYfn3yC2UnkvLi7n3tp4UMCqMvFcDQHsMQrCs180BraZC38ycekDC51rHADs9IZs76AgM5x3BhDpTEVvDFz5ZFm0+5KVeygheUfPmJ1KLQkGwiaP+CN40VqWnlXcurAzh4H76oUzj0UlJW8IvL2fpcdJmdIoMilBhpqeH73ISZ/QpWBEgJGNEZUTGCdWPgmSPGjQcKOJ/dUAustzlO3JXpzvbkTp8U78L3/9s3gDy/dsfx3wZ3jzHEAGPbXUxMb2ZjEWxpcgHlrSWMgyf8CGXhvRyRF7YdWO4zdEVvxuNcNBnGAUNMODAjfXlstFCUDworQqdlDoa9u7Mb+0kgZntl9nn9saoe2jnWiqQc5BFxeCUOapjHB9ckHgHXsiMSS2DRDnuqbgk39Z2yjCVvu7EX/4fCK6+5uRBY0ZQhWgWJ1TgjJdWVnPxGq9FIIRPQ0CUr0p+9DU/iGyGJkj+Des5p65BnpFiuRixsYeCl5NzhZ85Xv8rdOmvIx58RkVKE8J9D1rx/CShpL5a+Y4of3SGLZisgH+a22yNcSrE2VPYnpmJp5OvAAgFV6FUvjD40r6+rqRM+0YQO3owEbGeRRTU5OxDmhIgx3ysxGmjdI8nLEKGaBc13gz7H+MbDA0d+d7b8Vbr41B1ztcex85csLnKmJkZCCuXR9J43cJA2Rz02MkilL4XYCOfaLqG/XKHaaR5rlsHmRaz+f9Ww9KfVMt1zKBFb2MjKqq1AOFHKlrjGs3b0QtBri9biZnpuBpy90l8MI4lMY00uRnS6bt7fPw/sP46o9fxO9+81sMsknAXBsypJ17nwE8V7L449r164WBikzyPLZf/fHL+OLuwwKEXLvVf2fsWlfeR/ev1r8MZO6BRKZQVBpqPWecCdTjwFU2Tt5EF78sqJBwRYmll3YuBRVCKLrazVx+ZQnYeyHzAZiErwl+FFIpLFDmaaHD2Fq7Ao88cEglCeMln/NdcyvMYRHMyPyGUURwo8O2vUWIICzsSqjwycQerQ42w0OFzFuoxmo8PUc5M84jgICH+EzOzqEMNrK8UjeV+QOlCFS/q3fHPgvVPF+7MhYDKCItGOWZTaa07hVxpalUGQBMKfu9+pEXZUgFpS5c/1YZqeBdM+vaf/Pb30GQDdGOBWvOyxECax7rV4vOPAuPB/dzlgpurK9FM58xZJPns4yNRjtKxTUyCU5toRBQ8KTHJYVpYRFmWI0ff8+QCyNVkMjIVvXowfF7ji+BGNfMjG5pA+GpYPU8Hk+6XMCKr29qTYFR22j3vxrux5W5twxlvsAxYKQWhG43V5G5lofWl2DUcITjky4EGekVc2zuK+/nMw8/U4Tx/Iy0xpi5vjFoE+NM+JPWBMjm8Owh0E9PttmvQKEDquvKsWBqo6u9LQ8Y7OxsYxxYNlgDXt9GdaeGFbiuw9HdeSYAxWJycCbTan2//dYb2UnQ/fPcEJWeVTG21Xd/bcWewJCx1Td4Non3ro7drR0hbybdlX4nJBWsdpq0/4ReEHmtGeDhCcxWZQmAvQ8LH5v7B7GytRVnrElzR1c8ev48GpvbU6gfozh2t4tE3N6e/swtEfC7UJ4rNPv0SUwAcA8AIuUo5VEA9l9gkfyrf/GT+NGH78XN0eHobm3CMq5Kb4dne1QZdgGAXJYDQNhDaUTBKG2XVPA/FBArFofn8CF8cQKg8yAuRsx6FkmetjpX8Fdj6Vl2WYCSw4wn2wfEsGFVdb0XjC2bGL2YynOItHyN96tMPGbffTA5WDBjbHsfJao88PTRLkOw3E+5dHx0xrqzZ+hhDY31NUvnUSYMVyv0CKFs0zfbuvt6dsRNBQbPXsAvvsq10gMiHX5Hi97f3LgE6XxHeaTsyVNZeU05Zi6a+ScJlOE1xydvZVI/76f84rtW4ezvapkzx8Y61rs0jva2owJFf7ixFJ+8dTM+eutaHG4uRVM9NM8qH19gcKD8t7BoDbNCoqlMwX7cjT8gppStufZ6F+yNAQhjbAIFE2c10MwPs1+GifYt0EjmXiCXD5B/mJWFtwHjYmV9E7o0bwuZhjXdAgBpa6qBPipQLlZXcD+VKbTo/FVKmfsmMJGwX9HKd+ORaBgSgy0H+DSh5C1r3ozF1a0EFOvrOzG3sIwRuAUvLcQy/GD4ylbj2wAik381egSG2zsHyTNnxwXYyv4ZvK48MUxjwqlgzBJdvT/Souev+LuGQ+bkQBsQF2wF77PHlZXoHkRid2drjAz3p6wqZU42WDQM04xcMydEgG8jNM9qMh/oPobvFOPWA1iOEeNpwH39PQlEBDI7AMZJQMoGxq1HPUgajS3N6AgrY6oyGRkiySrD7T1omnF5SKwHtXK5uDxBbx1vRXOLydWeC1ODrjX3gs/V18QQxvAYssIChqnppUywjZIzaOQsWttbABSV8FlzemJe5USWYEC08Z7dtAUhphGoz2UF+W4P3lI3mxB87fo1ZExzPHhk+fGzBFKeoP38+Yv0/C4uLjG/qfjqy6/j/t17sby4GJesizlvWVHJ3uvEeOfdd2MMnbm1tRldrFFbV2caEb/78m588c13IGR4tOPOG2+OoQxN5IShEOa6veXBjK9DkJYTWfrjhkNaEJwnypr8COPDwFFayeB1ZQpiQFc820q2urwGVMmg2DzdZIKRzDvhccnmGU80nqZQyNivygRC9hUFMKSWD5NevK8KsHCblsJk5jsAX3hMsCiTk7NZz2w7absRGpMzqUgwpWvxwf0nMTRyhQ3ogEV0uWN5Q1yTU9OZzOcZKPbklzi7ujpSaLnZdQjncjZvbXkhE/Heev0WTNkA4Zane9f7ewroJQQr479SoApqdUiyYyo3rDG40fdzroC6rGOHKE9hHOOgZstb+uSPSL6pAYKpNwG3NLtwNkIw+xB0FUvewEbamfQCkPTa7dtZQsbFES4NPLvOgj89S8yTschEgrpXglIRm4qfh5ZB/sbnXG9d6fzJ2BGyvqKHQCDj3pj1zOfXERB7B5aGYcnyYZPKnKNCWQ+LVv0xwn8bC6ADZrh2ZTytDu9kaRujKm5idjlj85Z6v/Ri2eGSW+TaZQUPe6mAkwr8isrC+Wn5KBA0LwRNulUFKGwN19Ejh5CRGWBw20ArsO29oUfOvJydnX3WC0uEhy55s90vLzxZtiFK+DuZij3e391KBr8BYzbD1DW2bOde0pbWvYCKIeYYmphjLYpXQK+nxix3Dyur4TUPqZIX7Iypa1dl8ez50/SymDdlXLoHJW2jL8G6J2kqrLRSbG9uDlM7QNpmVk3NCHOE7tYu4Brw0dLZHS0ID3vXGAuem3wRM4/vRxX0Ura2GIMN1fFXdz6Nf/2zH8W7t69EV0s9a4JVVmEeETTL7yUI5BKtWPebdYbt0sqWlj3t1rOUzAfy6PxsPMZzgl3WUiXg/K1wsPzX0IYKQ0A2h9U4jcDSM9re0ZOu/zPkRQWW8NF5WTybmMPqmkeBXqZXAwM8POunFIFaBs/swc+l8JanRuuyVkEqQ4xT22hNQOH9BNpWSOjaNgG0CuvWI9btPKv21osgYQlECi8IskVlxrg9jfdckMv6yaMaFtKIIQxd8jYLs2vl4R6AkfuZuG4YVW9L0a6AteA58+CgL0ss9eRqUHn+j42nzDuprmlgr9EqrJt9V0qY0/n2egy118Wf/ug9FOAWypqBVRzEcQlgAiv2hHsdl1kRVBqVF+U8kmu5RjJJzknZnPPPBF15BoMHejO51F4TJ4C03a3dQI8hK5qitqkxFta34wj+OyuBV8/K0rO2tYbFDsAb7WqL2gv4AUDf01IX/ShXT+qW9+zFYyhRYJDVKa4V66sHRPClsZDFCYznFB2RzQ6RwbKqirceubayIsA07BXpEbDB3BL3XkFpH0DXlpVXoktO9lg7cAM4Lc6ZQzW6R17yi0fO60T6Q7bynJ1bS6V/jb0CxKecBcTa9l05fFl2wdzNZ7qENiJamNvISF8MDvUCSBynJ49jQFSipCtNRoU2GIeeHEGr1YdbWPSPJib+f1z917emV3KnicXx3nuXmSe9QzrYAlCsLJJFFtns7mmyp3uMZthLS7qSrrSWriX9GZqrUS/1YmtYbKo4tEVTjigUgKqCR3qfx3vvz9HzxD4fyNGXeHE+85q9Y4f5RezYsWMBB1egpz7pR27Pnz2Ho9Uaz548jYcP7ue2FspRIw7Q0OhonqvNcpwW6OcBbaxB51fvoZcmAF87pchaE46L0e6nzydzx+ABpy6xwfJ8DXoI1co9lqK7uy7OnTsJYG2JhbnZBDwtyHJXe3NGh120cPH8OezRUTx59iArwC7O4xQCUDYA/i3oOQvmHaIre/rRgQc7mT8yPTvN+92cnhkdPQGocoVebfR29aEPW3H02qFGbWyubMQ2+qcJee5qwXlv7YhBnCT1mDuBnxw/iUPRlnyhbR4YwvnAvqJd4sNPvoyf//LzAkIuXTlx++z5oQxfYgsYCJSlYANGtuMKjOJkHocrBxRcM/ut6tlIgwyNiUTT3MEMR8i7iNEBbOH3RrzdLGCi0YE5K4bZyYEyQcBfuMXv/E9POs/hfzKoSlCFrNHJdvFdol9DZSib+vrGrDxpTYELZ8/nXPrky5fhBlujIyMZefCOOxDbYi6nTp1JT8fsdNfJm9RksS3BiJ6UoaxukKzRAZN5zKx3Pm1mYiL6e7sBIa+koLmCyAJECqFFntz4SA9Q825Wd3aHxhZvSW/Fv/bPMLDtR0FrlDBGdK7sGupuiHy2TzmPSz99lhGTkuW8kNNQLQ2uHqpOsHT9+rUYGXaHVZPjBIqoJ5hVL8Tn6oXpBTC0ifz5UOjMZ4+isIR9fgGlUF6OSflercFBf8o9zeUpeRw7CLyrGCwCZMa342KUo3Jvdw5+8ewJins7Xr15LYb6exGanhIdQ2htn4YgaQNT8f+EJSYOC4J2c6xtq1qWF9/ZBgEOj0j6uV27OS/mHQhQPcc276N0jKql5wcd6TgGqTnW8UKnctUFChkAsoWik/56Ea5dNyza1dmbfODy73rAkFEwp3z09M6dPxMdPXgZggQUq9N3LmE0uqFXVslZ2ccwCUEFsBomvQO9193NnZQpvTPnWiXW/ft3k756Jy3NLs89kZ6ES35tp/UlVMpGn/TWWzs68W634TUMdpsValuiDwAi+DE/aurFk5idgJfxnNsAE/MP78ZQe1N899vfjHfeuBVtrQVUt6GI9eBQ4RgGZRKDC2ENriuXAmUJLfVLPQmUuX81LLxXkRox01A7B29kynwKkwAFh1bQVC/MAPqePHycEcbBYacM6wDejdEGnTfwaB89g4bwvVMx5jIIlk1+F8BWMQ5ZcA16WknTvSzc7VmQasXPXvjfvXOUH3WT8/22R5l32aI1gYySqVCT5wTn3L+Bc02+dnrRxG1YjftxHv2w395DvjPkbyTUe1jszqqXti8lhGflHiTb6EIAiOfrmChnMEFOFZQpZeSRe5ak1hL+tuT3LnqqBmO/BUjfW1+I3/3Nd2Kkv437rnIOsL6u5NuYX7PNs3YBC4KOetqK/Uz5keGV3YzG2M/UP8gq/TT/wQjdwrw5OMU4CwictrRapwB2bnkDR6w1NneOcjXSBrqwkT6M9vXQtu1ogG7D3e1xYtBduRk37u1eJ4fQzJwNV2NIe0GqzpjTDeYLSVB1vlMhKeO0fX5hNVaQv0WeeefeE9qLvsLBsgaStTZ6B4aS9ywPL+9IZ2tmaHCczhdYVsbDxHxXz7gC0BfinYBIfamK0xFxjOoz8qU+xX6ZEwS/twDGW5GHxuZajORQDA72HE9/m5tm1e3WjEi6aELQbDQ47R9/Xe3jLrpzyJl7d23TtkX0n8n646dPwyOb8flnn9JXxpTfbFNre3t096JTkBdzwdRX5qi4J1JOHa5vMTY4JJvyP9cwjkb2jKDNzB7ghNLO0aHcSdugZFUNoM5tJEBm1QAqczLGT56Iy1fGscdHMY0+Wl5ejJMn+uLatUs4t+qop3Hx0tn4b/79H8R3f/fbuevyG6+/Hq+++Vbm0N16/UaMjA0DxMbi4oXz0KgjfvXLT2KZvgnYXeZdy1hkcbkvvoz5uflMWXCvHB39sRGuO38hTo+fjpHRkVzWrD53LNxR+q2338qkXb9QvnQs3//l5/FBBYRcuDR2+/LVk5BfloZZYYBcOw8TyUDVeCyGOs1wl1g1Ve4p45pxBo6GGT2xIlsLiqUBw46JAhnVYyibEXZ8CG7sQNoAjVuCDwRe4OEzPZy+0W4ryBqeNIAcqRV5+VvFiGa4n2s915BP7nUBcxoKt3NlFcZeDA32p5JQAajgTdp89uxZ/NZ3v5vTLyohNxKSYQyJT0xMJsG7MTKGShWmUvEOj3cNrx/PzMIzJg4KNkxCzQ2mfAbn5NQHBtL3mWD5tZKgOTCWfdJjzz8oBb8361+vUTDlPOg0jGnSbG75nd0EPMH0KwAQdxQ2h6Kvry+X8Co4Jtu6Jt0pIZm45CVwHTRKGvPcXIZKe/h/fucbPb0KGEpj48M4PNVXRlA4p+TupM+FYuF8h4S/tbVN0Kce4zGT4VOzqB3fDhjSsLvFnQC/8QQv/+rFc3Ht6sXMOs+kZm5iuxRQH52H/3w2//OfQM7PpVUex23w9zyH72hbeqEIt2vjZYvN7a2M3OW8PIKj52IujGWnZ+cWAZvTCZysTGvy4zQGctX8DLxVlantcjtwnyCIwSLk3yPnxuGHU8fI3u36lQ83Y5oEAFu23Zov5hNVlpdnxA/2V3maP+UUiUsarVniOLi80wSzF/CddBdEWv+mp7M7oygabY2404VuJWBo9CXtb+3sikWu294pIMzN2joY/7nJyfjyk1/F3sZKtDUa/dmI2WePY7S3LX73O9+OV165nIrBTRo7MEI7eF2u+lCwBBfSyUN6qkCN0mVkkrb6uwreML1l5Cu5ENLaqdHkJcit4XOqwRwmQYE1VCZfTubU1Qjgyj1R6jiMQG5z7hRAa3pmLqMoTtUoI4JUc68Eahobd/rUQzSx3c0oTQI/ANEp2+7aPTI8ggwBQJApwY/ArazgA3gnHxdA7jRkRi8ZD3WcfbN+hMtvSy2cIiMCXd/I+zkF41jJa4IR6CIPZu0F+817pyMy85/r5UHz2yBz5rHp2Gk0BSnWcTB51alucw5aMIrrS7OxMPU0vvHqlXjt5kUA+woXuj0AzwEoJvDjmeoJdbEKmxvkc+kaL57P8xIM5uH3NRlFlTeNSpm0yenJ2/bLKVxlx4jmYVU9Kqk+FhdXEvS6iMBtLdaXF/Bwl6O9pS7GhvvDDT7xeZJ+RotMlHbFFUyPYS5T0NKuTMkIBDiZ8XB5sDl3e3voUIbkwaPnce/Bs6jCQRX4TCOTRjKMrFYS203cdlrVVZA6ANuA0U0AtdOhlmZ3OkIdYo6cdTeUT6MX5qNIePPFTI51GtQph47OlmhtxZk2QtDVGsMjfTHQD/Do64revt4E4i3o+x4cTJfIKq8tyF9ucgrFTRY3f89xsLS9BQMFPybQWqHZHBpXOrW3d8TC4kK4dYk8Jv9LGGnhd64I6+8byDwwddHkxEzez6q7yys6c049IaHoLXlLjtzfZnx3FjH4bdHX04GdcMiV0cKzOe0K4V3x0tPdGteuXwBY9SMHKzE/P8M9F6Kzoy5++7u34/U3rmMbq+Lp80eM9VROUU7irCRdAdgqAtvWCDDs6uyJ8xcuxZ2v7oUb+xl1dcNY0wK0NzrW9stVik+fPqVvkykTFoM03yNLwuMgvPutd7NK7MaWmwTiUDBOgjm3L/j5Lz6P9z86Tky9/Mqp2zdePZ+oVWWQoc1kd3CvoSgY1e2IPZxq8U65AZhrvzd2M+zYgxfWAsJz8FpRMCpRp3L0AgQONlbFXvGwPGTcfCnwakLOrXzldzkl5D+5W8HmmgoIyX8QQaXlNbbZglHOGzc3wpw8T3/FeT0F0GkAH2G1vC++/Cr6Bvqjp68/B1Kl6TyXRcqMbMjY5hkYRtcrMC/EGhHOD547PV5yAvhnaWsFwcQd5C3zQYoyK73wuSruNLjHB81NtMvXKAKDvCaC4iWjOGZkzPk5gFHZY0KFZtctvPTkyWOEqiVef/2NuHT5Ym73ffbc2RQalabrv41GGBEQXGVSXSovHgid/E4SmoUt3Xyeigg1km3Mh/G9bc6D76V1OVxpoAcJLTAEaB5Or0Ng8GIfP8s556HBYZ61jyI5iIcPHqTX6hi44d+3v/UOHkVJuJQAQgw9VVgyn1lZBaPuF6YW3jgeY8asjDmP9Xv+2KdUdPKXCpDvdvdVTHzHZ0GbyWxm+ZttP+XKJwyd9J3HM/T75y8naAV949lGQox87GOMVOQaDafynK/P51ar2ADnKLZT45bPRxbwkFT4ExhY9zBy50yNp1EcpxHsp5Ey5xX0Dp0irIXhW5z/XV7OVTMmJFtPYnZ+1s4lUBkaGk4lbD6IpZRd+tsHbdcx6jPz87HAvZ36s1DcBsbl1PgZDEVbLMzOxPSLF9GHMq3eQ1Fv0s/5yWg42ovf+87tODc+ltNI8ou1MrZ2NnmifKhiddw0BIX2ifuPeQ+K5nc5JnRHHjY/oighjYzAA48fCTZaZ72WHDc8cZMCnz59hhHZiQsXr0RLRxd8CS81tsQGIPDZc6swTmUERCdC8KOsf72q4tibzSk6GMGtIJxbd4qU2/PLYUYtR0fH0kAI5tUDhuGNbKkBSiTN+6j81GkB8LCuw17KqtO0TjNLe6dqSgSEOx//VbHKF8qIe3uYeK9uywiIhkKgwnVGNriY3wGrjDNsgLzBU5wjAPG9fTF3xDID7c0Y/531eP7gbhztbsW///3fRG+iHw7WOG8bfVJorH5zPGgKhGFYGC+YNWXF/wE7km7Ju5yjHFlQza3wl5dX0/MWnDlOJlPK63rZRnyO0OtbnCtAd1rDBH/13Qo6COge/V1tcXK4D4PUghNZk4Agp0Dpw46AhzYYAbY8v21w/DmhjCF0cpmwkS2XCK9v7seDxy+RvT10bHcsrW5jmA4BJk49uNUETtiaBcqqc0XFsnVWoOFZQP+ZsycyV2N0dDhzLsbGRqN3oBdQ3goIlaebE3C4xNXEy7p662jUYywFBk3R3tGIY9mG3DbhuHVFD+/NrWhyVSMAxPL65gAaNdHh7MAGuKJDhVlX7cZ4ODrQyyiIKytXMNrK4xH65yUOmLVGXNIqEDTxUrmQD93c1R2ey0odnJ7llbjsxozI7r17DxPk37r5Gsa9J15m0bLVpFuLUx3wpoBwDwDeR7vjcCdOjAxEN44c0ITzQHRpTa3ZJTg0CmsBzhpoNRI3X30FvdEV87PPAHZVMXZymHMOYm5uKv7+738QT588zE1fv/riC4Dho/j5Bx/FL375MZ/vAc76o7e3H7p1R3fvQDx9NgEvHmUf1ZeCrWGcTpPL3SbEhNNbN2/m7tHnL1+IIfNiBvvQZYBJAOPS+kqCPEQ/7VraNnj3Hz/4JN7/sLI65sLY7TNnh2EiC9CYA9EGL2FsACAWHWlubIumBnf4dN7bKZgWGBJFgFZq1XMDIbVCCSMgenp6HJiUlBzDnzkHBMNqflR0nKa0lIPvsgYFA6UfksmKeXA9PxsGNSnNuWYNgYKY4ITb6J2oNPyr933nqzsM5BxC05GCb1Kqa8hNjrENGg0V6IuJCRDrUly7dh3lqlLdjw8++CA3YJORFW2vdYmszThAkajk9SBGh4dAi3hzScyGqG8GiGBcszqhDaYtdlFmUv/RJTub/5zmsD0uIbQtDqghfZdoeepTDKPFawzfGbVRsH1ZtGoSL9dllzdv3sgIiNMeeqFfL3n1+Z5Puy1VrJYWaKRR4XMaEW+GkspoCLTX0KfysK38lNET6J1L8zg8z9VQGmb7kKocxYI0cl0VBnQl7tx9kPdw3xgVnMbMaJPJyRqAXoTmGqDJ5W5oozAJSgOTClOFhSC7oqgAI0AB73PZX7a7jLNtkz7ZZv/aFnmDf4mu+UYAaATKZY8bRkOgsSWarbxpQTCLQlme2YQ1p7pE9E4jGtEyxK8XbpTJMa9DkJ0Ck98MiQqErISrIJ0+M8746JE0ch2KZWk1pwJbm9xNt0y7OBXksmlXxagIBTWWXd9CQZmk7Xl69RoYx/CBRcJWVsKqjMMAjgFAiICmp7MLBdKSUzF90LcGnptZmE/lZ56fNRVMtO5og98BdbOTL6MXz28ezzowcK21R/Hr774eVy+ejd6e9jQigsQDgInPtd/SX55NXrO/FRrzN8dEHoEG5kf51+33BXxO8XkOF+VYZRgZGdbodXZ250ofw81WZDwJUGpt74pq2quxeQbweIEXKCBM7y+V9G7m1whAVLwab0ddgKMs+yQdjFW881ZAiPUoXOZoVOr06TO0m7ain8qyVMY6VxjQNvjZ4ocWNjQvSnm3X/KqYyg9MlLI2XqfGtmUVb7LvtOeNK585wq2I+RB58qic6500bWyrWV3bYw97TUh24Rg9ZZTp5CVcfeeRiWdojmIBlccxU40V+/EG9dOx82rZ+CRLfo4z5grtyYYOlalbf7JqAz3Fhw7bIIwx8RITiViVZJ5NzOyoeGrJGvqJelA5A7ACJ8et4nB1TXoGYCCPGoCv8vYt9YWYqS3Mzf87O5sBphAL+TX4XZKwSmTI4BHblpGu9Q75uwZGZTW6mp5QTqbF4iJRA73YmpmAYM2hYOwDg/XZVFFPWyXZx/i1JgrY+RsZWU18xt2t9fi5o2r8eabN+P6K1fiOu9ff+PVePWNN+LqtVdi3BVwp09m5NrIR4MHHXDqpb29OQYGrG+BPNcZYfH7qmhtM8rslFGJjje1NPPXqLLRESPMyDaeutNbTrfxJnK/M3S0Uy9Wad0AlFQ3qfNrYnZpDScMMAo/KQfWq9HI6jDKRwJkHTTrUHW0d2eV0X/44U/Qgy3xa792G94/iA8++jimcZR2Iaa2IYcclus14rCzFoPI7uzkDCCkLyMih+bpHAracX6RA1dXaa6bWxujKuV6A31VFydODEO3ixlF/PGPf5hJpW4m+gY0fOftd9BlZ+Ltt9+ON956K25cuxU3cHDncXR+/OOfIAtH0ATQ09NHW1szcjM1PYtMAw7pn3Vd1B1Ozbl7uonJ6kzrwwjm1C3WDjJhvQr+MS9G/itRO/gUZvrZh5/G+x988mN+EkXV0xkETs125DwehsqpPt4bBdnbQgmhzIW+GXZWuHcRLhg+Ny/ihnXVLo8UnDQidEYEDJU1QRwMFkTNBLU0hnCyBhIDnImqeTcFn5dcrgpEUFVGzgXLBCqTzGtAKNGXGEieqeHlXAVcD7u2VoWxk/OWGUZnFFUwrt7RuIk63fZfJjh16nTcv/8gvgK0WA3U0uyWZXflyxEI03l51z27/NaQtWizGqHTk2rGk8wlrNzTZF2J6Y6MJgz6DPcnkHeheCpGDXyGmO0/CkogYugu8xhgbgscCc6q+Dy/spTXazANE2v0JZfPMQ/AZ7lrbcoGvxnuM7RlkTA9EhWEz01wkwYFkkoL3gM1MrTrs0RWRm408qJTGURMrUITEAhaTPYUROXcMg80HFwN8wlAcrMnaOtqiOcTL9PoC8pspyDjnbffjQ8+/BDG1cPnxXi5T4qhVpdJavCkZRZ2g0YCAe9leHcPCcwaCI46zzpCsQlP5Ru+zu8FL/JQ1nsBSMhjesJ600aXjCwZTRI80exoRNEoJE61ue7dnIwsAEcHTQZ1fnwYL6O/vzvDtvKSSxNpNgKnAqYN9Fdwa7a50SY+pvJ2bte5b5O6NaQqUKcP5Fe9awFk7sxK4zMvhPYU0L2XfCvYcLtxp3KsBmzdCRNLi9e/nCtenBI0WdcpHufzlxYXkR0jdToKrqhpz/wJY0L1AA83O+tEDn772+/GYF8H8iKIBEDsueJtjfHT04aY8IG/yLfOG1XVuihR08Z4Y9g0yoJ2d7wV0Aow7BvEz7HYXN/KFXDVMNEW3qDVFY2Qup/FV3cexg9/+l4MDo9lJKcGg7OPppxdXounLodfXI6tnb3MK9B7zFwGxr8Ue6MV0M+pNo2BWtmcHJfdGhUzCVDv1HpA5mNIdyMxOj+G8U0eNalQOht5sqicINN8AjWDERbzlbY31xzEXAnhZxf9HNEOo1ZwXEajHFvBil69oeo2Dk7jni1ZIFAymnxp/oC7bO9AE/eVmpuajA0833wOn32O43Mo7XfXMRabUXe0E0M9zfGN1y5HZwvAY28jeU9Frazv8yANXwIJk5LpG+ad/qv5rDGzEVvbG/CmUbfiZOW0Cgajvr45jYfj0dyMZ9/Vg/G1gi+8hyxVVbsqzUiFQGU96dvWVB/7GP72lvoYHujMlTCd5k4AimRcIx+HyK1tE/ikseR/RqnMS9COqOdKVMUcGSnltGhxFHVs0t1BtlwK77SK+xVxYoLzpQX5vRnvfR5juIAs4UG34Ri049xUbQFaasMiZxpYl5Yqq339nXH58tk4hadvzQy3qT992rLiYxkhaWt2XzMTI9GjyHEjQCUdzFZ+w5l0Ncrw8CA0Kosu3BeoobE5way5dfvYwmr4x4iqoJmbRBV9nV9bjemlhehCn3S64gW6qIfUy+p49bsgxdxJl/G7LcPg0Ah6fQedsMCzO1J/G6W9d+8x1wnmiv5Sp8lnhh69Typp6OyKLKf9TLCXP928dEcextBXM34HfK7GwbDoXZ0AZX0lNzd9580b8X/4D/8+zp7oj+//6ffj7//ur3juM8ZNmUNnLS+k7jt95nT813/wb+I//If/Mb73J38W/8//6X9C/vfj5KlTsYqsPXr6LJ7hKL//4UfxZ3/xl/G3P/ph/OLTT+Pjzz+LX37ySdzDmXqJIzQzNxPLPHthZTl1ujRxRarFEo1CbiKHCV6TgZBHjtvnL564ffHSOEyZIpoMYbTD6otW1DM5pxnkplJVWaoALWJjiM7wlcJVIzPyXblHecmDFe9JBtbD1fBo/IxcqEhkQOe1uI1WMRVxJSSqwnE+NxOd5F0+e1oeWgiYRu9C9C3SfPDgQdZwEEA8vH+PPqgQYQQYqK3DlRt4MBBDhWclSa959dXXcr7uF7/6Zc5h1YDazKtQaQtG9A6cf10zQQcmOzV2IucKNf5uGGTDJbQZ9rkyJv8Z0ylRhYzk8L1GXeNFIxLEGGnSsBbDXht/+w9/n1MEbjwk0DGEr2HXqLtcSrQuSnWZ0xBesYk/LiN1DlZlnatvuLcb8Dm4GhdBhOChREGkJTSTbrwXzXl+8SARHL7XkxEcJOjTMNJHc14yIsIYmpdgP/VcLfT28edfxseffBZnz55LQ7+yVpap+hxDkSYIdyLoLs21aqnG1LYKCivCalsrbfTFEOc9TOx13wt5yPOlc4IPGeX4e9ulcpM3BHp+V6pZlkiGuUJG5gSlrjZxQzgjED5D3sots+mTR0Y+eKb09HnmTbhJmuc617y/vxO9eEonTp7MMTTMKrBedDUByqkxwXekx+11WV0RYOCUnvzKYKUCcS8F+dh/tm8VZTY3N4didGruCFkr+1OYiGckZGpqAiBUl1NAKxureBYHMTEzHe3d3Sg9zunr5z7WLdiK2akX0Qz/PnnwRYyP9seF0ycwlPQPmumJC6RyGoW2KT8ZJZNHpT1tFxya7C1tBEcW55OeRrTMXbHN5nr4m2DJqQkjS94zvW3oIp6xDPV7H3wYr9y4GecuXgJURlgFWK9xabXU/8gCTYBbHRNBswDB+2aVYAlJm9QzFqRzlYvy5xSeyaFOc23tbsU6xrO3ryfOnruY40czMFwb8D205f4MJ+21mBUGH55UlyTn0T91TNaZ4BxzP+Q+p2CkRUZD5CvOyxU0fC/QMT/FlVZGZNxszHbBwCh+aIje2oc2JjIbOTVCoo4s0zoeyBBAu+oI+mIoDraW42h7KYa7G+PK2ZHY31zgWnTfwSZ02c06LAJ9ny3IUWqb6KNj6QqG3GgRXjD3ycGzsJSJ1k4TGBHSCRSou4pRuTaas7+LDqIfgg/1ieBBkOm2Fibxm8jsctxzp4ZiFOPeCvhgOCRDTrlYjdWY1AbXCJSkmbpCh9KkxZRFvk2dx3Pkd3WQz68HFFoPxJ3ArWL6/OXLnBLTKK+ubQNoLUDWmlE9AfjqyiL0i3jt1UsxMNSDrDaU5a2Cfe6/BuCzxo/bcvibm9vN4fQYuXUfMQGFUSwjJLZfrWZ9Ch0hHQYjEcqwKwlNbNbWKQY6BDuAqMM9p91asBd7uYLOyI3g7eGz5/GIth+gJxvbTKYdhoeQCwE7joWREHW2ya1ZzA5dr160UJr2R7D44uVkFmc7h968j+FeRKc7pS34cCYi91yBNltc195cx7jTF3jvrdevxMmTffDzMg3VdrowQxnhd/hPves9cqrdf/Qn9SJ2QgB29uKZODnaB32X4+fvvZdOTldHVzx+9Cju3P0KnqmO7s52aNQYb771Wvz0vZ/l0txTZ84liPjxT3+az+lE91iKwelP7ZQl9c0TyVzKNiu1tmEPWnCMi7NegBV6Fz6pg84oFeR3P372/sfx0S8+K9Mxly6fun39xqVEoa6EaW/rzJCqSXKymVsB20HnOw1PK7KGmusN06ngeJCKS4Z08C2a4lbqiZwVZH4XfOhB682oAJyPNezl0tAMT9MwuUDPhytSESgkvvRoBT8aELWGhM2/CKeHhDBx8/HjhzE8BKrFqHz+xRcx2N+fg65H14lxkMkMwzvoMopJYs5lPX7yOB48fABSHeC50giyoADa25zP203P1FC6tTvckEhPzPbzPxSC4SWNfmL89MZU8HQ9FZCGUkWfSo/+640bxpc+hte3+G4ZD/KjX3wc51HYbhCkR++gKT2p9O0jhsa8j0mM0p07X8Xc/CwI9UQaS2tcOA2hEnC57yYMQ5MyqpEv/maYXWnkUOmn8mJc/Jzf53n+NboF+EAY7NM2yq4GBq5H0GUciwlZZvi/fP/P4wd//5O4futW1NEnEySzYh+0M2vdVTBnxsfjxYun8fFHH2R12R7LmPNYmT1DctzfKIc0cnDSODPmUpJvjttcDIQgyu/Sk+N8aaKxsc9eJ3/+81A6TIIqti9V8HVD1nwxz+cABY8TlkBVA+t4NQMaDCsKCuRD+c022heNkvR1Ke2JUycThNiWSoa7K21MhpQ3rYmxjAI1gVhv2ylFZSYr28KTesvOy8sLttl6HiZaLi4vHwNT591pKzw6NTkZ01PTyad6WQ14dCsYXRoYzyYnoqm9I9yf5cT4qZQ55ebl00cYySP+PoxLZ2nryADePXSgLeYxCBxSjvknT2rgHG+vz2RwlLZ5AdLOwm2236XDTnH6MiqjMXPvHe9lFMQNslR6OhVm1C8DAn74k5/E6KnxOHfpUq4cyCTUw+qYnFlMg7PPuMnj1iWwHbZJ3jZqkNMWjK0bNCp7rjjahEbrHD5bkOTyRQveLa4uo/i64wJy43SEHqNGT5vv9v9uSS5fKQWOdY7jTom65MozflOWTVIt8mmyn3LHFbTxmC2TD33vBxNKjZBkxEYeVMa57z5j74oogbaOkQ4aPYnc/BJJMjJmQmoN41NXjaFbX4z2+qN47erZGBto4z5rPJv7xm5sw6MC6pxqoa0+A9MSDYy3HrAR3pwS43fb6ny9RsLluEhCAg/paxl/jYan5YZ88J581tnRnvw9vzAXCxyH+9vIRw0OQ30M97XHCYx+U8MhThd0q+OZRpm5s3kgG/Rb8KCOUz/Ls+pC6ZY2gL5LH/Pn6tHZRooSENAHk7kHBweiDZCgzpxZsOKnTgu8idPb2tKV/DQNfx/s4Ti21cRbb92Irt62HHMN2yr9WIKHXMZbCy09BIfm2nz22Wf5t79/IIsByrulbTX5bKNiuQ8WfJxRLUBEVwc6SRoe08lSCLAY99zN6N7C3DJ8cxjzS6u0dynquWb80oUYv3wxTpw5i4M4QNtw2DHEyvL09CQyC2Cij4JUdZdjYCROGnR39cTsbJEnp9cFLtZw2aQPDvou/XOaI+sEAVqtVLy3tRbfevdG3IBXGuvkUcEVd65GPg6cwgRYZ7QE/k/Vpz5QS0GfWuiLqdo7ZPzRH/LnxYvnMn9jYWE+7nz1Of2DRxm7n/z0R5qKnPo1Qu/mqX/+538ZX927j31dy/yPzp6ejHibVO8U/OiJsXSSXSyhjdXOm0pg6X1tnfxmDowpC+pyp5Y3Nnbg3YhffvxVfPjRJwWEnDk3evvi5XGUjssJ8WogvpnpzoUJQDIpkS5VIhN6KnooLoPSRPi9hs0euFY8AQg3LkZEbxehU5gUEQ2030MkLaUK0ekVicYV5V7HhiVNI/dKT41DZZLvvY/KlGfphSkMhnRNsFEw3T758ePHWTdDI65hM2TW0tyakRD3mdF7f/zkSVw4fyE+/ezTePjoIdf1hvthOKdl9VPNniFfB9M5334GYGhAoOLcV+Nxf2kTAm0kgYYct5Wu0a5UjAil/bGNCoTGsxLua4Rxrbvwv/7lX8TICVdb/jgWAAD/9ElEQVQONOcukdaDMHFRwZEIrkhIzx6DqdcmqBKMuA+Jc5kmGxpVgmTQuXik+UF6VQ7bJU25vsCl4++OX+V33zAetQ2FsbmPRWW8Jzo5QZPI/W/+9u9janah5Ckg1G48ZiKs9zdkbzRFz3UNYPjqjWsx+fJpfPX5p6Bw17rXo4AQ+PIoxqvwhwbB50HCfKmkjCwJOASdeZSfOE8ewUvTTePlb/soPttMR6BRbZbtr8HrtIpvLmcGxHk4JWLuhVMY5vboGRmKdXrG+UyViYJjXpSgRCNgpUsVzJlz58IdJA1RWtzKvX5c8ruFYO3v6Ilka3KapQVFpOdbb34J32pYm3i2sqRREQyryM08X1xyhQCGkT7YNpfoep7J1K9cuwJPzOAFdqCEm+KDX/0CMLIZzQh8IyCmFYdBoG3f51CAuFCxMj8doxiSUdfk0yapZE0SN92CVNDqsDyPfihljr2F2jT6Wd+BizbwwpYAuiaFuqIJikMHPU+X3przpWHbTM/aQbPOjfxtzsoLwNMJAKj7CXksrZn5vxnLeLvOgRuBKM9XSzCe8KSOSHrOPE+DnfIDsHaJrYZNEHGIPvI3dVBLR2sm9Jqgfe3aDdrBPdVdTgVsmTS6X6Je3H9trRQ3c3ycQ5df1DkCPttsRE6REPirXNOww39O9ynDGTGStbROtF+U433T4ELDPXTDLvrSPBClSw/efBDH3GilwClzJQAw+/Rnd2sVULEX1y6citevn4/mWox6AOjWFjBIc9HU1pyREFcqqY/dKt+kfyczvH6/CrACbws+TCq2jYqv8RLr75gLsuZyZ0AJt8hkYenhPL7Lwt1+YB7aOSXIAxjzw2jD4+7tbI6BnvboMw/EAC28W9UgPTD0tGODMdrhmencKK+ps/nZf9As5Vf5g572XYdVB85zdfjyHPqi3tSTtly7gMlEzJ1tefIgVjF2uTJqax1Z64q33n4tV7fUNwPD6hpzJQrmCT0DfeVZ6LG1ucG47uPRP86xVZafP3/B8yN6e9wqwtIBruZzc0R4y7kA2rjLPdZwAIwIrAGeXcpsovnki0nAx1IsLaxwf+jAc+vR2X1Dw3ECu9Ha3RUH8E+LuZDIqMtyjcAsAug2XB2CrdHpcF8Xo6JGlW3XJODKnJOLly7GVziSd+7cSQBz9uKF1PdOZ7UDENtb2iE5POb4ABBHBzrjD/93/zaGBzu4/xzUhs8AIBbrc9QtFureRQn2oLuyox5yyssorkmsVoFubG2kP65cW4+uno44OT4WA26yh150m3757R/fez/Woacr2Zqa27J21uOnz3IBwsnx01niwmjH6dOnswqqPKUuM7qkY2IUJUEZ4ysYcfl7Lk1GNlZW1lPWsuglx/s//xXO93Fi6qXLZ25fvHIGQdDDc9fYliw17E0FBQowPUkDqAJQqYnzVUQaaI2CUzhwVDIYX/CfIEGhL16aQg5N8hkeGWrlehVg1vJXymH2ynVpoTyX+5kpLLt/nVTGZ6Mfvlx7L/DQWLnEzGIt50CoLjvyGW6nbRavO/gZLeGrnJ5xGa/b97dC0Pffl/DrMXZqGAKZdLaVijcVMs93Osat2F0V09PVncCqAkJoEX+dO4S5OS+NDI3NKI3MxwejPXbKAVBZqywFbQ7oT376swQeY2Mn8QzXcmWFoTM35sp6F9wXsiQIyaktlL5914uxrskFGFowoyE3tyITpHiWRlrGz/yFY7ql10Kbs/ojDGs7BXH+lc7Su0Lr7BvXCUCchmnCKE+C4N97/8NMLOzs7kvP1ykjl4hWljlKDqMGCpvTHblZEvf41S9/EeOnxzOREqrITkk7FUQidxohmaAWfeHzcRsSyPLWz3mOX3P4NxP9+E7+yzwhrEx6Z9l/Q/KGk0s41j4axk90jtA5NdEI+DDBVyEW4Bmu9Ugex2DkCivasLm1kdMRzpm6H0sWvOI5Knq9JSMyNl7QIq/4TJ+TlVPxcLINPN+Me8fDyrd6FY6jFXpdLWMD5VcjNk7FSBj76ZI3Q816R9aLeDk9Fc8mZ2IQ0Lq0tpE7WirUytaq+/SsLcfmymK0wt+DKBirPzZqcOk73UoPXpp57/LyS+joGBiKZuxy9YvAl/ZL8S36kPk2/BNAe64yZHK3OT1WH7bWTjVt/7O/+Kvo6O2P7oEhQHUr/FsdK3iua9sHgW1EIRWgLK86po5u5n7Bazl+fHZqt0RDADm0hxYm/1ud1vwtC0/pJFgzZ3RkOM6dPY8hWUUXIH85LVaX7TOKIhBJzqaPKnbdo9Q/yedlnt3oLA1I3ZctgpYmjOe0FUdOzTC+ypNAyf2jpJltr0EmjXYJOkBxpR9GfQFQ8p0q0Q3E5Dmnasz7ONxejt72+nj9xqUYGuzkvjh8eKposgS7RkPVmwc7tJXGtDiN0Gg/GB8Mr5Fmc6cyZwF9YpK4hSLdrM66N26QRzO4h1O1AHGMqJVlpaFLLp/irLU10S/ug7TBc7U4VzhYg73oPY3ZTupB9aoOj8XyNgWujPu+0Q1oo+FIHqKTRbccy52foYsNSN13TE9lWV1hNEoa6j2bG7e4uMypymVrjtuyeQROtaG/x050xhuvX0M+uRZ+dvpzenqBNqFjNreyINfBrjlZVegnp8hBTrSlRKcDHWViahf3Y4zgAx0mp6LMxTBHw2kC82ZAN4BcVyTiJMA/LkXt6StJmf2A3FYcgN6hoejo783oozki7blSBF3Ls5yCWUNOn+DIGgF799234/KVi9iCqpifm0l9bhLsFn1y+lBdMnZiLCMRk5MvY2t3PVeuDeLgujJHujYi8wPdnbGzsRL1AImL505GX6/JrsrOOmOpToQ/eJ4yaC5hLp1Hbp2aL9PK6lF4nutFxk65NbcIqBoBYJvwsbvNN2R06tz5s4zZEfqvNj75+MP44T/8GCdrIZ17x1uamAcliyOaALD2TApvzIqrDYCQktTvPnPKkDkkrhpaZ5ysR+OWDA3qA5w3d0B+OTUfH3zwcXz5xd0CQm7eunz71775ZoaHnZum/QwKSh0iGt5SmWqMHezc3h50o2flFEkVNxWW2NA0bAiPCtd+WyGwmgZbXrgagVHJ1h3hXXOuhM4QsILNwSl84f9UQ7KxgqXg64VwH6WZ6xOsHL+8Li+B8Z1Kcv+MB3cfxASo7tvfvh3LKHc9rMwZWVxAWPcSiMwvLcRrr78WN1+9FY8fP4o//t73IZKe7ikGCC8LorpzoglqLRiTrfWNLLs9ODiM8PRlApJzWwVvSnKBGp9S6dBGPX2kQCVnf2yfxXpsuvOKeoBmpiMJ8bOffZAK3PlS2+v8bG+3GdrQ+dhzLx5E8c6cajGs145wdSPIgg+nCAQBGgvzBxRCPc6suwBjWYGSSzORcJ/zEKMyzvzdRllruA1TCnBUVIIP/5VEVT5zptUsf/XJl3ifq9FgYaG+wWi2oA8IWA/Sc81HkQgWkFIQXG2USayM0+OnT7Ks+6nTZ7g//eE5qeB5tn9LxAzawCfwK2OlYRQ8ST7+JylVavwtCk86FxAiB+Y5MB1fp+L29DQ5eSnnGzVxbPQMvEkNBgSPX+8UtobfMbCc4yZWLbiBbYy7Xpy843gurywBZrtiZGwUWusJuxR3M71Otwt3czZDuA3woE/c2zKfArrgAfL0NHACRJeIq0H04EvdAzeXWotFALS1dgZQfBb/URnpTclhglOjIEfcYxav7enUFN4yIKYJpQTAcerUAd6Af9YBy20o7EOMt5UxB2jz4f4GI7iHwsGbpr/uJQGBUx6dKnJ7APMxsuYK/CHPGHJ3qmwdZQVsSb5ynCcAQPOLa4xXPePZFdvw+QGKvQmP6B9//mH86suvYuzM+egfOhm1zZ0A1rlYWNkCQAFG4DUBnF5bZaWIh1HVJoye2yLk3ix4+QguvLmR+RU5nvTPsTZ07O656qOttfU4yXgYOTIyJUCynpHh3sxL4L2Jq3X8Vm07vT/6zCOT3OXWbAffoRtKW1Dz2QZ4TZ5EhynD8qkyrlQ7reF+VhahM2R+iNHcWF9JkKPhFrDJuPU4Mo6fmxeaANhcdxjb6B6rkL7z+vm4dPVM1DQybofQBxrM65UDUHs6e2gzzwZ0NWPAXH6674qmKmQc2lh7w71WDg/Nn2mIvZ1DdJS5HYAGDqt7bq3Dd+gcpyCMZq8DWCcBsJaWb8FgYL/ht3287oYYHeqNgYEODBBcjd6px7CoJbag+RYyuY++PsI4gyLoj6xjFMapI2ij2CFXZbNAOB/ZVS7V3SmZRqM49NClheDelSmuYNEgOg3m1u4mdBuxqanXEY6YnV2K8fEO9PQ1HrGDfq8HZK/F6hIGu6UzOnC8XGEEq3Of5sz56x8ejk6cnN6h0bjxxltx5dbr0Y9zN3rydAyNYsT5vndgMCvsduTRh/5qg497AH7dWR/D4mn1OleA3Lr2lmjsbosjgFm04pAjP1W0oxoZt04SWtMuxcz0dCzjTLgKRduxujwfX3zyUSzNTgEkN2N1cT5ePH2UuuYK4OTqlUsJSvoHLBEBT++uYrwbkXmni3A2AMUrAGydCKfJHt+fjrNnBmNspBdeWkO/YwOgvrmWm/Ag2BsFBiBi7CCw+az86pQ/vJIcywt+Vu44IXWXtlvHjeGDZ3E4qvfj5ImBuHLxZJw/P0K/DuLTj9/PHajdFLapDnu3o27F9tF/axi1tDbiiDZgi3DmGixnYY7bRjx4/CRmF1eirasX/eBsAVihoT1ezi7Hk5fz8ej5TCwsbcXdOw/iwb17BYS8+eb126/eupJzV6nkEbgUegRZQUwjaEfyPczFoR+gYdMIl3n6vDB/T1ChwMKRIjI9qjQcx4cmwt8yO1YFwz00fnK0gl450sgcP1cPrnw2BLmX0w8l7MTzYWQb4/SLIe9f/OKjmJmai1dfu5W/p8fJoD5/+RxD0gPRZO7X+b4m/uRPvhezM1PxP/4P/z1KowZECzL3vhDCaIme8czkdM5JW321C+K70sLQvW1T6PS6HewcUmkjLWwpfdOjyboWKBVp4xp+5JP7CmKO4uc//yDDW1afM+ekGB4VoCqyADLD4GboN7e2g7YfJ4K+dOVyVq376ssv4pvvvoORXMmIgwZSz04PzxC2h2hWepWogDQu+ycYFvd72yn9K3T3pSFyvl6PQdDzwx//JPNW+vsHYT5Q++BgevOG4kz89N65PA5DXuZETXyTF0zq28oSxoLZETxXC3rp3UsreaawAX2VMPTZ75KUSUb/J7eJIY6Bi+dDY8O9/np8A96r/NSCx7TnxPzrWTxLaub13N858TKlV3jS/mc0hP6mQDEOjpFJViaXmUDqkFjCWIWqB6r3baEll6FvAEi8RgXilJM5DQIYhCpXbAg4jMqZF2DSmolcRr0EAHp11qrJJFmeJQ+vY2AtL3/p0uUMkzrFaTj8o08/jTX44cTps1FV34AM1WRJZz3WmekZwPJSeupO+ZRpIcACXrRejy9zhjLqAe0gWhpH98Xxc+6EjSFNx4DnCfxLwmxVLrU1/8XCSgOA8W36bbVYy8l39nTH9//8r+J//csfxKVXrkQvPOJRW9cUM7OLGJetnAt2i/BKZFElB4OlIc/aGjzTnBlB0aG8yZElrfPUErGw+q2gO0vhw2MmqerhD4+UOiGCVwGuEQKnmg5powmjJkm62VxVrXoKcKMXeMznRlJLpV15wNUi9B2+L5ESzJ/XC0T4z++PoGMu+Ye3zGE5AoS4bNeVCjo88mHZWBJZwNj7XMc88xeq6O/WWlw+Mxy/8es4fR3mpelpAn7o6BLG6unDRxif3q9pk0Xv4FWXSO/um5AKKEOp2051ivukbG8pz/AIHn9u4Mb3qZfgaaepTGJ1jO2rOzv3YDTqacvYyGAMuV09iMR9lMyZSlCOfGSlYYCZzoX6S51e+B668tep8Ey65ZXygh5Qt8g7RXcV+6DhqwC4ipylPUGgXZKtbrEMhPtQ2acGZAe8i7wsRG9vc9y4cVW7yn2tYWXOWSPGeyyB99YmwA+66tmnowF66cAGuC8RSIH2Cnp0Psxb4eBGyn0Ksv3kN4tVup+Qei4PZNaVdeYxOJ2QOQ6AL/d6sTij08e58pPvtCvmbU1PvqS/0H57AyMtsGvCFihH7je1Equrizy7KuuaOEWjXK5t6NQOxLkLZ+CbnZiens1oQ260t7mDA0q7aKOrk148nY4zp90Yz2Xm3Nf9hPY24XcXCwCK6Jtyq6Nq9F5eFQKqNNM2Q3sTwDMPTxnhUNdqxw0e5OIGbIG2zulPc4Zef/16nB4/eZyjMxVbyLD3KUDmEHrUIfcd0doGQGl2urYmnj6bzP3XGrEPVr918YLbM6xt7MbHn9+Jh4+e4cSuYGPNYTzAJjyMp48eFhDy9ps3b9+4cSnnyFTwKlUVldZSYZQBimG1a3SKt1kMi795GkwrGk4GQ3GhB/i+KLJc2UBnvc470P/iifpZyyLROGRsnykjZ1jva4Ytxltm9RwJoeE07MRJaTjKkl09NXMu9nI9849++rMYGx1EuJpox0GCjxFAhEVpZmemoxfF+aMfvxf37t2Jb9++neHH9Y3l/NsMyi45HO47ARExQC5NdJ8K5/v0Cv2+0qcMfdENaZV7sPAhp65UZKko7DXf0b4lPGalqtlaLPz95JNPMoxfCQULOJy/NVw9v7AYH374C4R1J9544xspUM+fA6QQNHcLVgkbPne/AnMXFmYXuIeryBpyMzuXTC4uLmE4uhMsbIBSpRMtTmXikrmcoqGfCpTKVnCi8XXuFFJnboSFvu7ee5Bja8TG6pfd3W6Wp2Jxn4Um2tTF/QAjJivjvTkvmxU58QJdFuoqD88dwhMxuuQUSAlzyz8FbCVXyEsS0/dIiyAif/AzX0txebFEwfiXv/PX3zxPIfMcDgGYNK3cgDvn/48vSR5znItS5D3/KsDE9hhl0JtVyGfnZmJmfi7OQGu9PCMgK3hmhr5N2JReVnjcxtPUQNp3963JiAr0UKYcI3lYEOYu1UblVNoaL1c+OYWlh+HKjpHhUe7TqjDmcjejEYaCHz17FivrJSfEzceqahpQ3ChMlKL70aziTQsEzXdxw7JPP/88Bnt6YxjQaPh5fXMz5Uvlvbm5Rl8L+HB3VcdORaTRcx7X+fnl5fVMNnXKr69vgPebtHWRZzRHNzL1i48/iz/6//xx/Oz9T/AsW+Li5SsxeupkAqMtaDM3vwQtzDvQPUNnoHARiMz2F3w4QkY7zDU5QhHSo3y/srQSG/THvIOcIuSv0zDZdq7RlgjqBocH48TJU5lPdYDicRVGAS1OkzmKjrXLm10uuZbG3KkR+UC6Ox7JJ4y5QM5VDlzGd/An465M5HQx31mgLJOVMeiCpr0tgMdxWNtpo8yD4M5W7PSZth3ppwGAqarD2Fxbi9722vjNb92IC+dPIeNce+h0HfcWzKDTBDb10MqyB0qE04UaI6ehBCEZCT6s4XxoCa4UBG9tOeWpscGYoCdtszrDpzu15nSBRsrcJ6NIVUc7GDeMeX8XRkTekW7qUH8DeABMU2YgnvT2b/7Pv3xWbgSM+Rfa+VdHUB2pnlbv+Z2vTOJHpuRz76nsSueMcvoNnwUNRghtr+CnOjdNDHRsTVy9eqnkbKGT6gC1jc2dDL5OgcvBq9Ogu4t0a6vFxprgEUw096cBqdd8pZxz0OSUp1wBCE0ZIO6lE8FvMFQm21bD/8hJcg662yiO96pE+j2UNfsk/3z5+acxNzed4+tKHXerdZObGu7b0dYIQO6Pt99+g78Dsbg8FxMTU/HpZ/eRI6e0rVPShDODfpyewwkt20EY8XGTxr6uDvpXFVMvJuLihQH43KlsDPjOWhxWH2TEyn7oVDpO6l+HyxkGX+pRQYilGYSLghCBWf7lex3Eip12+bbbguRsB/pKvT040B/Xrl3Fjg7HytpytmkdJz0LHaI3OgG0A+gVixJ++dX9WNnYjvGzFwEgIwFbxtTcUtx5+DQ++/J+TE4txPIq/IHurK5yKqwunj1+HE8fPygg5NWbV27fvHq+eCE0zLFRETuIHgkAHBa+O2BA0kvmHIPSGo3scDIt7/ls5zUKZSlmGbhiMiAQjOAVhuu9TxbkQXh9hpYhjYr38RwPCFYUdZnvknAylEZOAfAcz/SKLLLFd/MLc7n22aqoCobJPhLbqSW9VZe3imD/03/6L3HlyjkMLYorkeQ+zNyc9xNkCCR8rsmtGgxL/PYPDCSYEBmnZ5BhXD0FlTl8K2Fojcbeein2yzbYV5l8BcVqdraheZePmvRjFMPz9QwSWKC0Hz54hAFYyaVc5rRYefLunbs5b3jtlasoC9gRJez5p1DCFlAycmX4VZDkGnvBlIfTPL70wN1aXXqXTf2gH+0S+Nh2X7ZXj8ApBnMNLJb1MYbmHiDEinkquFRq9FcFaeKVtMsw4q4GzkRalDS8YilfFbeZ3i7XdQfUgf6+3FFR0CMaF4jkOOcIyjeFf2xQgjkFi3N8qbDkpXx5Du+9rgJa8nr/lBvmOclPx+eUu3CZ4wUNxMIVgU0gdqwwy/M56IMZ3UbeJgBRExMTcePmrVS4Tm25OmZzbTM9OY2nfc0EYWgjHwrO1o1QwUNO6Rjt8Dl6QCbAususXqffm8/U2gIIMRQPb5igOjkxGR/98pfRM9if1XCXUdTP8UqssTE0OhbOW4OU8EJb6Qcgmt9LblUV3sZ6Ltusq2+MucnpsFhab+8ARqgBI1A8Y/N1tjHMMA7P1PEwB8ApS8HHWiwtue12a7itt1MQT5+9BPCYmNYZj5+9iD/6X74fn37xGUoMRW4FSs67ePlydPGcOjygHQzjY5RQ7iECzfTsrXHQjIfptIurSjS8vm+AXp4zPzMTB/C/NTjcc8qkYJPD/avMqFP0HFVSGrMRFOTo2MnMxnc/HY3GBn9dNu04CQyssZEJoXsmqQtOi04zMpCroJADDZfJk4J1eSz5CFKmXpJ//Iis2wcTULk4ttdXYx8ZpEHQ0TokZUmzh+DGGzjV1FiHF4xeqT7cjRMDeJk3LkQvgG3fFQvba5xfQJXt3Nt0dRLevboM3mvC01V7rm+YXGsdCYDRnryG7sQLNAKytWkEVH0qkHI6aD+NsbxvfgW3SedKoGmydE9nS5w+NYRc6t3LLpY5MOqlvAnAoDHPSiHiv6LDS0QkCZPE8DwhJECI/ptAK12tEyWPp6d9LMOCOMfKl79lhI1zXakmODXKaxRjcXkxFuZnwz1GBod7orb6MLel0JEUhISbo8JX2/RdJ6ARHWK1YJfaakhd7puJpzRQfeu0txEyG22zPdTBRj/MMcmcL0CDtsjrM4KUkozdw0jazryO/6l7+B+OhfLWgMyuxqMH9+OBO1Q/vB8bK0sA5/mYmXmBjl2OPYCCu966uVxjk5t7NsVbb92Kc+cB6IMdcfrsCXTiSupmQeSTpy+4r4UOD+DdRWhmvar6WJyfhoc24tJFN7Gzdgiye2hdKMAC+jcdG8ZGR8f++BKUpD6FqSB9RlKdItSu6IRYot3aJVYIdwrMZfYWS8wClTxXR0rLbUKrfwf6u+PWrVf4bScmZ15ij3BE21pwcBdjZnaW8QeQIPMnz12KVmzEE0DTrz77Kr649ygmphlT9Ehdo/kgtLHewmYNjGVtPHn8IJ4/vl9AyGs3Lt1+7eblVNKAeLnSLiT1FSYNOOOjbOTgpkFPRFV+k9H8K6Op3L248p2MqD4vHFBQtG/NGNeIO/h5Pn9UyMXgyBAFfOT1HJXr/M57Z46IZ+b1ziPWZUhQJezUy+OnjxNwiHr9azhc1Cx4MT/kq7t34vy5E1ki2DlijYSVMnt6O3NgMxqD9Aq8rH5n8RyN8uDwUN6zRIgwZrgjCpZzbDZFJW7YTm8sPx+Hc83XsOqenoqZw4aL9VbdN+Q53q2he5nB7ZFHR0bj+rUbIOOOmJmby4qa5mxcu3YNkNQCM23D4O7RYvGaA5DqaBotBdClYe594hSPYEHiGi0SfAimBFcaObqX9/SvbUkgyOFeFxl2ZNByDyFoOoHhs/8deOkCsFlAnstQx8bGACadGUbOedGlJfrMuKKUTBoU1Or9zc/N4q00Jqq+cf16KhXb5XjKHHoZyQSFcfwS+SnIXgNWeILzJCh/iyfPeWXoyzglb3kvDv/x19PLFRzco1xfXqkg+VeUYuEtz/PeKpwEmJyzyxhrAJ+/eBovXryIW6/eSt5z+eP6qpEeeAXhMFS/vLiEsa9CeTTyAOUB5C8QcLqKsVdZGJ4XuMmrq2srCQqknVn5ZpoP9PeHuTmWgtcguoeQq4+cFlpaXQVgNuT+N3Uo5baO7kwWU4mbi3KAAbJtgilBpss2swIp7589fc5zZgHkXYxZd7ZPnnesnL6zjoG5ROYOzM4t0MbO6O0fBujuA+qX4atOwHt/Vk784Y9+Fn/1N38bs/CEUSx30jV0LYA8e+ECMjICMeuykqzGIg2ivAUdaRA8phHHKPHeqQyjCtvw6jqgO4uy0X6UR7bLnBqa6gAm0BdE7Aikud59gsZGR6IXb8yEQpWhYXQTEe2/ka0cc56dHIRy05A7HSNo0Hkwl0ETpfIXLCon6rz0dlHKlWT8dIL00jk3E1OdltAjPAZSJvqZS2LUU2dg3+gIv1ucDE0BoKrKHIwr50bjlUun6IfOi4beqZiAzpuxArjUAdRymDdnJMUpOtu+hhfKkyGLoXPay6V7AJCdbYGjsuv30BEdkMmq0ELZgJDJZ3Pz8znmp0+OxMmxAfjPwpMCAKecNchOmRhRcRrmuAoz7XJMpT2MxfORDT6r15UWc4qUI3WuMlRZgaL+VKcoU7mykt+UxwpA467ax8x586XsqJectltdX4NHWzjFvm3GubNno6MdvYP8VFWpl3CCoahRQp0q72stD8GGeMPaM9om26yDbMTUqN4a+t9VaNaGWuKv2yXorJo0rDE2v8vEZyPXBUA5lWP0Yx8SWr+mOoGaNDSS/vz507h396uYnZrKqTjrmqyvuVGg0SqrMh/G2ImBGBrqos/0tVkDrAOvrABK2tzyozq++uKrWFvbihOjp1Kfuxxew7+9uYo8r+KczMavvXs1rlw6gT3gRlU7CV539tEtyINFNAUfsFeOg2NX6i45TnCXB2+UQWmiPrcMh86WOt/It1FDB2sDp8poiHukWR/Lwn3VVa650uGsizOnT9Kvmvj400/CHX4FdJZ6d6r1+qtvxQY8+Q//+H78/BefxPTcMk5IRFObS3rb4gibUoOuqkVv1SCrR4AQSwo8fXjnODH16rnbN66eSQWcUxsMngyUUQiYQTmWnysGQaaxLkWuiOCzQmKyUi5H42SVuOuuFUQFXCZ0ntSbSCi/NyohA6cBz8EuHgeNgPkhLIedrHjBMnZm9vvPxvny2RVBoK2+PH8H5X/n7t1kFqMeros2ImDmuYR/BgO9ePE8RobMT2hLACCwaAZ5aiD0cvWGKgJlO0SMRixcSmXxNvshYjYDPxUV7XB+thnEJwMohBbwMRzmvUw+tVqnQMF5R26e8/OCjr/5mx/w/W5cOH8+/uAP/m1O+/zq40/iYw4RqlNJ586XiE2G+Q3vIwyCKvdTECSpcRw3FaHzxhpY6ekyXyMq/rUIlm0RpOk9WHTNeVjbmsDOPtgvFSDv1RQqfsGR19GtBDY5J07brbWhahJ576L0FVCN2j6M7fjnvDj9NJfmG9/4BoJ0KcFajrU340hDwT+fnWACJZMt9/kKEOPlmKUnwg+205efyynHPc3vee9fjgQl3u/4e3nEawqwLeA2n8vY+Vle9nm+smAXQupcs5pYAPkcfjFH4/KVKwANK5q6BHk9vTwTAJ0ysM9GQTT8ekoaJ/nP+6a3cgySBcKuq3dpoAZr1XnXqRkUcQugeDDb62FNAafs3J1UBW8kYHllLeYYP6dHjLR5v7pqQ/a8F+By70Y8PeWLjiUAbag2i/8I8DKb0zM5jQGP5TW0zeXibuiHyaCdNdHZPYiibE+vxWnDxeW1ePz8GeDjp/GXf/EjvBu8MxRJrpiRj3mm2/qbm+FScxOhV1Y34inAx2q7LvnXyMqzKlgVZuGVslJCx6cUEzNhDkXNeDvFYUVm/5nkLR+4dN6wucsglYP1TWTm0rno6R/EWMPLaRtrUeobeJl4/WhB5UFD6CDklIeGH50mH+RzGGtpKE9LL/khxxHeETA6Dp5j1FF+FhQJOLbXGF/u7RgLauR5AQ/dSnnwjYm22C6ejxHY3ojWxpq4fmU8LpwdZuz24Cv4ByVv7oigyQJoxs3r6INgxnwOw/MyuivOZE/HqrbKUgpVGfHRADPK8KwrJOgT7aUXXFMFaF1LwyuwMDfoxOhQnDo1is5rRucJCjjQJbW8F3BkDhX/SlS4CnpCdw6GkHYaFahOPZ81VmQcfpNe6oLkJc8VCThqPL8if8qd51WiIDmq0Efj6fOMvHpvryz1jqwjsxMvn09kdevuTvTWQU2urhCI6BwZodUBc9rJJGqrTJu/4xSkES3b57Siz1K3GklSJh2rjCipI+ivJRukb9bIqsdAaizhz5yi3FpDZt3EFJ4CZNy78zmg4TPA4mLMzUzFBrrZRHB3CW9tMZ9iI1aW55F5d9QdioEBgHuvq+CMRmznapO1teWYdZ+nmcl0PtpxJvsA966scVm8q5OWl2eg8VqcGOmOt9+8hEM6Hp1WjT1YZ4xXaDc6BFulbih0LTKTMwXqVWh8SP9cQZXbgkAv5cIojw5xHk7fQTN3u7eGEEOXeWguwEjgD21N6j5krE3YZnShyUEMDA0gaw3xgPa62mjs5CkYHL20uRdfPngSH33yWQLh1g50F6BD+F+FrnDBgUBEx+6QNm0jb3MTz+LJ/S8KCHnj1uXblg7WkMJZDBuMQUfSg4O5RMUyhiyuwvYsv1MoRVSCD3qGN4ZnrVJDYDMsDT0SCcuM/LPTaVBoiN5Fep0SCiWgAqpEFvgyE4KMbuQ5XCPTJBPztxgWWV3+4bP3sr08P4t6wXSuE3/65HlcunQ+rzM6IPNZW2Jhbj6nY06dOpUFVng0A4jCAOVVoidtZkhzP4U8USWD5KZQep3uBcBIK7W0QUGjXUkVngOaLwJYk5nuGZVob08D40qRTIZCaSsk+/aVO3jOJgrDJcOLSyvxd3//D7RvMjdqGh8/Ff39vZnL0tvbHb09XZk4ZGKjc6XWCKlOhaBAbqbnZHKXdDbJsRhd5zFdtriRn42SyLwyrm3VO/GcDO0xFgJGvQnpaDVZvUQTALtM6s1k1AaUk9GTfQyCuwuvgeK3uTfPhCHN+Tg5Npb77Jw7czrGx05mdntlFUbSGJ4wiUplnwpBDZsqifZK7HwpMMVg5M857tIcACGNGfO8tvxaeKm8yffy5jGXfH1eghu/4bO8Vu4v4CyJqQmg6VdZgg0IVVnS9pcvX+T00tXLVxK8Ge6fm11gPPoYdXhqfoExKM/VS29nXDREbmzm3LHPy/0WaIPjLoAzIVXvw1UpTsnoofR0d+d4VJS6eRydnT2pLN3p2TFbcKdl+qZ3Lu1N4Nxx5Qn3E/SZE6J6d5m5e/gI9uTRXMbHfZ49e5FLNZ37Hho6kUWiZMUDAEh1rcmSJn+Xyqc/ff+DrB3wo5/8Y3qqepypWKrqMg/DqRqNh4rvDCC6o7OL5xYQ4nOsOpnb5qPAECv0gXTfSwCi0TbyYYTBqqYmcMofOf7HYyitBBMC6y08Yx0Wecfpo/X17Th1eiyGRkfDSsMuA4RtUfSABGia07PQ0YiCXnWp3YEDBJ87HvKxukk+EHDIBz6TJvK7K1CcVnSvLFeO0QbkSwO1g7Le3QJAcD9zW7ZMMEbnyXw+UzkoRpZncBwBAlxa0N/THtcvj8epsW6e47JFQBjn+Sx1o/083Jc+6BsMhR65BlcFZQ5e2VFX/VuPAYR3XAV0hIUTjAJCPOy/q5hmZmbiyePplOH29rro6+2MkZGBnBaC4hhxBgNwlFPrRkCgS4lwOJa0WfngLT1JgyZI8MnqQh09o23pKKo8eaWTIAH43Zffp67TfnDkZw77Ks1puAwHz7ekodwGQGgs5R+jdi7dXVrYiJOA2q6OfnRdW1i3QpBgW9RVgg6NWnr7NFbLpWOXZQr4p2xndBc681PqQHVOxQbV1TREh3kYdS3R2tSe7TQaYYXR5ua66GhvwDDPxr27n8UvPvgpzz6MqxfOI2sb8RVgfuL588xfykRwxnd/X4CzA/BoiVPjQzgaHfRNmbM0/T58uZo5ejq62kejbuZxLeNUVFcf4hj08ncPELKA/uyKX3v3JvpzOJobjKotwo9LyFMVwKVUYzXCo57SJqe+Rx4FBq5sSprg0LlBoMBVh9lcCB1OnWyLJuZGi9DSemCu7EMjR2OdSbUu592K1cWVXOWX53B/nSeH+czZszy/Ph4+fpo8YfXjxxMz8QId6PYjVsWtpV1Wtj1UHzW0ZkHL1o4uWJWxQVdYT2z25eN4cue4Yurr1y/cfvPWJRoq46NiGDAVmUsU9Uxc7SDT0RIIzmjT6TQgMjBMbsa782Q5B8v1KkgPBb28LwKdng73yQxl7pU1PmD+zKngs2YilQyHClgFlPU3aGQCGJWFCoqXgqCylrFUJv6Vr3lkzM3NxCOQmlXhrHAqyLF4mYbbstgOvhvCXTx/NqMg9tt76W3k/bm3zO7cqsmdyexQX+VvzsWQ4WYGUIPgiiJDnxarUomJMicmJtPbVOgM6S5b/wPFmHvJHAuHAMf+Sc/LFy7GmTNncom01xtmvHHzely5fCmLkQlCzFVxztZS8q5G0buR+czIdjycl3XMTOwyudEaGOaF+JI+rpCxpLjg0eVwtk1a6yUY9rbf0qBEujDWPEtB1iMxp8VIge1VeG2TUaQenqO3bpLsEN6oUwn9GGWTfjta2zhaMmlzD4ETgCjkTstYdEpFVAGnDnBGJ+Rwnu1Ayjv+VBnT5KVjpSfA87PX+Dc9guQr71Yuyv5U4zkfX+tL4Ot7P3ofjXjhH/MAiheXz4Fn7bt1ERwzvasnT55A6524xFgZVVhadGktwAtjbUK3gMKXHrPRINsiH8rzRrOczhLAOcev4nc9fUat8ICVDQ9D406zOVVjX1MpwlftgBABuSt05Bu3C7cMvb3Sc5FmW6vrsQEg0ci6V8kmXp8bnekoSC+LTZl934bSNXw/P78cDx8+i8ePXJVgmBa52MI7mV+Ju/cfxz/+7KP42Qe/yP0g5uaWc9rSWju75iIwXpbwzqQ9aC9A6AOkupJH+daACdCcUrLwHSPGmOBNJdKE/yUaMmC5aXlXPSAAcT5a/kxQzD8VpvxZwutl3HSEnObjBsjUTly8fDZGALkaZ8fL6Zh0GqCJci/vuVKID1nATpPpd2UKtuidBCcp91zDPYwOykdGBZVxPW5XnlnszgjNnoCGNugcuZLHtmsFnT6UX1O+eZbTDbhoyRP2d2SwO65eOpX1HtwGwCijwMKCYxrVLLQGENEYyIu54Re/C0CcWtiiDU4X1ByZK+CScFcroHcPXMWjg4fxwfqYw2SUzSnD5qY65L4ZndLE31Y+m1cDQKo3hpluJfTiWp7hqwrQZMG2jIAUQckpN8PnCUigraMo73nYYXWCXxpb9Ful2mkQ6eD3FfkrxtLncB/onAnL9FFwvGyFW3Uovz1+/DxBvuDx7NkLOGMnMLzd2VejYjof/JR7sxwgn7uMdU57+6W6AVqlHpdnaLvyrLev7s78EnS+qxBbATXNjR3cyBwhzud6K4q2AkAW5ifi41++Fw/vfw7fHMRbr9+M0aH+eHD3XvzdD/4GADIVrd4LOd/e2oBPN2nXPjamMU6eHIwTJwYT6Pk9HM/9Mf4b6zn149jOzMymQ6A+7+l0T6LGWF6cQU+vxrVXzsa33n0Vvd8SVQcbAKEZ9EUd5ynz8IugFpI6NS7t/SeNtVNu2rkJH7lW080JTQC1QvHujnDB8xk/eMRDvbG3vZ8rX3R2nJrZ59qqw1pgLrb/iPMR1dy4EdrogOd0HMcwDryl7K2mOgtg3EPud6C9IMhnuBrHKTQ3rmxut55UU0ZmrLrLSOV+ZfMvn8TjL4+Llb1x8+Ltt1+7AkOoLDQQgAE8DRWoBLQBeh4akFLMSUOAMHCIdB1sFatCqOL0KFESjC4Ezyx0BiG1iAwrs8gkvGRY76UR1TCoiHMFB6dWkLnfq1C8VqbyNsnWvJH4/m70Qsb7/IvP4x9/+tO4evVqfOMbb2UGv5Ugh1CStsnIx9LSQty/fy/OnzuXyl4F4Jxh9g0iWtDGeXnrM7ikVkRvhMBkHsOjhgfrQXR6PVZnTIAEAzi3JmNo9E0gsxyvc3DWqlCh0muUJAiRe+t1C3qcx3eKw0JoRnGcW+/HyFv23P7rLRkm0IAajjaRSs/FYwljZOjfpb320TZ2wNAmC9mOihJ36kUjpyDKIKJn26xRVdkqlKl0bSNtNe+kokS8jwZQZvdevncJqbUHKmXOHQPBqsZcDz8FnGPbREw6bQ6MY6OxEX1LCJ+XAwkv8P98q4frfTIkL+fRf7/PKJftAHw5/l4gLeUbXz4/D+/Ny+/liTzJ76Cfp5bf88v850telQttn9f4bx9e1TCYv6OhlRbPnj5NoOEctd7p5upWgpDmpjbG3WW3bmxWlfteGBl0usCaDLNTLm2dzDwkAbEg2PwkvSHBnTR26sBpOaf/XCEj4G/lPOQ1IySuVrKNrS0t6U3pdXd1dOZ59YBlv3fsLadu3YuFubmYnZ1CZmgHY+zqmS6AYnrzfG5tweurrkf57AIWluP+3cfx8a8+j48//iLu3H0Uz15MxuzCIorkMCxa2NjMWPJMvVMTBPsAm24+587Rnd1dsbG1mbsLD40MZe0CpxZcvuxUjdrG8YO50AOunnCKQ37m/9xfxyJ1iecyJNJeOgvijQyU6bjCiwKCio5QFkyePX8JRwMQYhhaJaxX7aoe6abBUs8k2IV/XZljUqlRGEFFRgJ5qLzhZ/O51GM+38iv9DVBUY9TmZUHy5QJ3MN3RkOspKwMFv7WaWLQuF8CEPjOYlqGtZsbauL86WFA7CkMikAUGebZW04rMf7ym9O5hsktMmaSZD1eqbV+dgRnrliAdoLQw72qmJ9ZYCxNHmdsTE6lfW6p4BSiURB1Sn39EU5CcwyiT3p7u5DrJvqlyDEGVdBTk5+CARUUDYZAXee4GbVF2MrYQVNNWE7P0HdBoREsbpVjl/fwxfgpA/yU4yk/S0PzngT75Vk6Axg5+qH+BDvFBm13JZX73rx4OZngaW5uHqN/Is6dOx+DAyPJs95biKM+sY2uwNhEf0q7lH++K3rLzz5HEC6YV2dAWwWKRqp7XYFmcbSjXZOGu4p+5VxBw/s/+2HcvfNJjJ8aiuvXzsXFC+OxujwXP/3RP8SPf/SjqIcnLDwoGJZ/rePiHi5VNa7CbM9ckK5uZPLQfpmXh/081sfqYSNYHYCqvt7+6Ou2FgigqMEdt1vj0uVxnNJx7geo3l5Glx7FQA/gsQG6ulsuANL+O1PgOKg91YmZq8mTqqGrQDyjS/BzBZzqWGYldJ5tdGNv22XwAo4SITJ5Vf53l/yqA+wtPLbHmGifSpCAe2lj7At6fg+GEVw49XL/0dOYQRb3qhnnppZ0diwU19nVl/pCPWJunZusIhTJy1X1NTH37FE8+uzjAkK+cevy7W++AQg5FlYHzeQwIxxIRDRzsevV6xkovZkGjEErhLOSH9gERRgQCePEzd2JUuhiUaSMpCQwKQlQCUoklp3C+GRGMp3xvSjZV5okOMg8jBQAGDrPleC899oMX6pf4CmRtKFmmX4SZf/Bhx/m5nRvvPlm3s9lrqlEYAA9OUNWEvHl5BRK82SsrIlO8UJR1BpZVy1kQi3PbEAJCH52GbytdRAtSr4fxumC+FAqPTavsb2WIXa+enltIz0HwU4lKcr6CE5laOxVZgmEUOjuIqzxULQWaWeGDlE0DpKCZAKq0y0eTrW4F4Ltcc8OnJcEHyYuCvAs2CO9LKrV0W0NCjccqySfwjCAG5Wrykmw6blZwwW66enrPbkCI+fc8RRX6a9K0j5wclYkNHlMoCZT+tcxNjqTY8z9skJfMjP30wMVPEGjAqZA2QyYYEYFcWQigGNuI3k5P+sAe67gw/lpv+PbpI/X+DfPPT4MBwuKNLwaKcGLwi7v2C/baUTC946XvJ0M5XtuaBlzp1J8pvc2Uz+fn0rM6EB9Rsq2oNmLZ8+zGM+58XPQH+WysY0RwEgy/g2gfOXDui1+tuz7unumQBOro7oLqi83rHJfC3kgNxWDxwQ07phsnYCOji4MxmC2wy3XM5qGIh+Eny21PT0zlePgcwTOgipBjbTY557t/GZNEHMWzH9wpcUsgOTl5CQgey1GT47lfg9lw0WMCVdaewQtFA2trVEL79cDWLMYH4bD8uzS1ek45VKbXskTaGhtxstpw4lU+VZnmef2ri4A/goACAOJgrPtDnGJ3G0xXiYvuhxdwyZFlHPOQa9UYKEGRTrXIY8qbcFBLp9M9jBKgTKkb+t4jBrfK6+YCAv44UHNrR3Im4ZdXsPbh8a5GRjXJPCAz51Cka8cf3nFsdJzdvXPFrTIPLTkA5f5mucUKX+u3rH6rbKX92M8KlEviJS8K62MypWInDy1l0t3JVxXR128cvk0PDActQ3Q9NDN27YyHG9C5K5ly612Cm95O2VV3eE0iVOd8r86VPyws2pk0YiJXn49NDqEFobsdYR2ASHz3A/AAn87vXdibASnpo1zlQd0W7Xj7/RHiRoU3VtAuOPi5wRufNYhc7pH8LEjSKJtSErU0qdaaKNc5fQY5yjCGSlC9g9FFylvnu9Ni+7OHLl8bz6Gho0xB3DR7Pjy/uN48OgZNMXh4bdvvv1OnDwxloZaB8cpAEuo79PnNZ03DLq1MrwXDU66m7+Tq26y7fAs+tJKqur8bLky75QDvG2EsLsdcHOwE8uLz+PenQ/i009+HKPDbfHOWzfizMmRXLH04fu/jPd+8lE8ezJNw+sSJBmhl1yHh05RbiRoGD81GJcBxb3dOBCH7hN0ABiFxtIW4hgF7XD6HGK4mlBgah2Qvt5WbEIjdqsrV025AqY6djm3AecUu+R+R/AtX+aGp24EJ3dB4SLH0FVSa3cEi06/GCWLw9rYWtuN9dXtWJo10ZUxdCUVcpWVhNFP2jmjvY7FBv0qG1HqmLoyEmcTnpO8JnvLAyiLBBaNOT2GrkCUp+dmspx+Wze2sacvo9JHyEuVNpV77XFSHbppCxkU7FbXwbfYuMkHd+PxZ8d7x3zj1pXbb9+6kkyUDEUnRYsmVTGuMBacz+A6r6tHU+UAOO0CGWBPzvc8LuYc53wVWBWPa6dFWe4kqneU+Rswa0XQc3rCbGcoWDzcgqIL7zpUEPkYPUowiSBz+l5EnNvN06tcW42H6KZ1Rj5u3ryVYS/LSovuVPRGAwwPWSq9Fkb+/Is7STDDRS8np1PhNzSVctmGAd3YaJ8BWcA41NFW59xFwMP9Q9HajFKSPgI1mMLNh0zW0zfoRBF34R2+nJ7MZMbzFy7mvjVGUVSi03gpRQE6HYPSoifSCD7KpCzzPFw+pjddwII1KYxYRD7TCIbCJBrOCAb9FwwZ7nee0HC+8+Fek3O2Pou/euVe75SN88QaV6duXGHgcmOTH32/gXIVTdcYPrN90DpBUQKIw+QLE2L3dlXAzkkbhuacWlUNI6aCZyhlnNoGw7qMH+eJ3Oks5EXr8JsAQVSNSirX0EF5IMFnHry308kFyRBJAw9vn/2i3zmdxs/SJZcZ8p3KzsM9NzxfYCTty+v4Lnx0WiVBETQsBq6ExRVMB8RnNDJOq0tL8fDeQwz7fpwcPZXeguFM1/MbXbLngi6Lj/le+TEqlkLOZ1csdbS1x/nzF1Kgnzx7llMutkMgLR8LSvUYOzosSARfOVYYSHfuNWI2NTMdJ8d99iEgZBFFe5gROfMVXP0i7dtbWhJsZg4K7W8GyAjADH0+n3gOGF7JbQoaARA1TdwfXmtsb8VUHsY6vGCoVKMnqaSB0xB6QmoOlbb8bQ6IeTJG6KxCa9Sys9M8JWsctEJD1WBtFt/TkAkYaAJ0ZGwY0FwxBI0dL5cLWpcj5Z4etALuh4ZG4MMdPOKXyCTK2Iv51TCw0Rfzldw11V10q2v24+yF89HT3xsN9H2V+80zVu7lY26WCZRGunLqBT1S0WHymi+5z3/yuVEGHQIVdCWx2zGQR9R/6gQLleUyZsZjF3nK6C68JQDMZE3ook5QJow81NcCLDAgjRgoK1Heunk++gYwMrRb2bON+7jzli3f3tjFQAgsNI7oRJ6ng5NGgHaZqKre2de47KILdw6RaeQcg5PLSZ0+3najtO1YWdpgHGgv9+gb6IuzZ/Gs8bT3DzfRceaX7EG/nZTrdAyhi7ImOMR0cB394mUbVPmOqHVIsiAa981cAvpuRWllTwckowu01bIDrhBTJ0g/ZVR9p47XG3eazD15BIsoGfROY2zjeU8AXB88fgkPdUBnqM/533rnG9EJv7nU3Xo9tXjZh+juVWi2sl4S8G233OMYORUpwDSqoR4Q6Js8bZsFIcCmnL4Bs2EHWrOdy7Mv45cf/kN88vEPkdOj+K3feD1OjHbHxtpyvHj+In7y9x/Erz78MiaeL0EFd5IvJRD2D12dtYqe3o7R0Y64euU0QBx70qzt1FEu/KZddMqmUb7VSUdPNqEXUfF8tp2CmV2cSO2uYHAbua3O360c7IaHRvkhObQyn6I2q2ZvwhvKhLzsVLlWQVuaIPGoBh49iMkXM3HvK/QWALetpRNw6NSg0/hl1ZWyu8O1yot1fxwf5dCyGes7mxmBcyrQqJhF2qTjFjxm8rq62na5ksk9aabQSTOL69He3cM4NcYW59a24qSgg/bhD0vLC2bV69o19dLTLz6PZ18e54S8efPi7TdvXFQrO6K8ZGDDOChvBYCGyEge6VVqLDjsTIlscD5/VRh6f/mCx7yZqyF8cAon/1SeAgupmqoHunOHbJgG1/v6DNdjC4i8bxoIhFyhMtRv8lqpaa+iMMxlst3TjBZcvHgR1Ow67vU8fKbAxOf77LI8siGeP3+WgMYNjqzXYN6FhYLaWkF3/DOcazjKZ3ve4sJSJiFeAFSY/KSXYvU+9w/xXJNP7bvPlG5WZZU2KjWX4ur12C5BisqlGYGyvzwgq9IJpIxqyFAmlgpGNIjp8dJPFamGW5BR+reW3q7G1perf/ze6Inz6j5b5eA93Xo8Bxb6CXpcWZF1RKCFhcdsj8BFOpq3gHbgLLxWmMn5YttQwqoW5TKJchW+KIbdkKuAU6SfPMD4lY3lSnSh0r5c0XPcX/vjGKgojF7kuHv2MY/xNr/zLT9z7+PvudaXfCPXeP9U2BoDXio8eSfb5fe0UWDheGQ7vE+eSeuO2/X1PY+fIb94naBLftYj2IB+Jll69dmz59MgrK6uZ85DGi2EWDr4XMGH/cqxAJx2drbHmbOn8zunLlzppGG0HH8aSmhrTo7b+QssvU5De/LEyWzjwtJiAmQPa9S4ssnVSjmlBj/bRuWvf3Ag+2l39NI0AiOjo0mpRsbZaT7rbTwDALnDaG9vfwxwP/OH3E1UMO3FhpcLRUoEUmVjpCs5gh8yIslzzEkxymYi7NjQIKC9C+OxB/ADeCCbO7TR3JSl2Zmoh64eKe/cQ153D6GTJ0/FpYuX4gIye+78+ayfoiwJ5gTRTtHmuPAMI3L22e+M3BkZ0mhevGpdkj6U6QGGaQtmsWIvhl6lidJN/YXuyL1jjkGI/VEnOdbSSmOWeU+MhfzrM9OIpf455j84NPPTvB9jbl/VkVgj+E8lxhlcKw+Wqsco8jUTiHfj1965Eb/z29+MMYzUgVuwWyCL81wWapGqhYUVdIz6rTha1hIyl0Zg45g6ry/v1tU0IoMAy2ocCH5zN2sL6lkAamVtI5bgSfMqdHgsOGXuTW9fJ/w3xjUA7H2T5g9iY2s9n59AF7nOiGgKBp1lzHN1GEA4BZHD7mmAck8WZQMeMeKtEXeaPhOhoaf8aiTQKT/5MgvfQZNCU10HLqIfgnOUKGCkKtaRnaXVjfjqy/v0ez2a6d8SgOSQ7998/Y2UP3VUbSt6CZqscv8VwRf01xE2suW0ozxJw+gnTjAgQR0o7Sz6aCTNaSodIdtR9PJebqr5/e/9Z/jhIP7dv/uDOAdYW19djidPnsb7730Uf/s378WTBy/oH+CjsRn6aQ9cxr2GzGJw2xvj/LnhuPaKG1uWEuxWNLX6rFHhOojk0lYGNgGafKWsavxd0WjBQnVnAhPOE6SrR1OX0ieZz+kkx0Ye1OFSro18OFTS3FwOk8QxifAmJ8L3L19O5mauJuT2YdfaO9vgiRXGJKKvz2mSDsDZDnywlfxtv1yKn7lQ3M9xUq851mnT4RUXHHBqAh/tn06rTogRUZfI71U1xJOXczS0LnPY4CDOQUc0CtrK8vksWOj42x+e8+LOl/8EQt6+dfn22zcv8mhP8P88DIbzlciF1hcVUgyNLxnOo6IkKo2XCBpxiZUGAaEq2egaC4wBMFSP2mfkwe3860BlWJD75/fHJ2Q7OMcQuUcqBu6pUWxtA81CkBUYJ0PVoF2XPhoCzwJhtM/BdkltKlefwXeNEGVyciomJ17CSIbHjLjgUXBv6y3kUiWAiX12Geb83EKGyi9dusQz2xk0cWepsCg5ZCwNk8ZXQ+JSXvWTdBEc2BkVg6tS3DXVl+FWi72YLOU10lVmUHlk8R8YQMNQwr37ea0GymmW3KOA+3qNR0H97nxqGXHDbbuZhKphF+CgVXLqxvGQLjSY9zAQYMe2GjXKkDOG0ahT5sZAXzOoVSp6dmb826ZiYFEu9EkhSADCs30V3iggQ+FJg6oQcZ5LMDkhx1th0gSkUfI+3NNQqreRx3IJL69/SiSVEcq1soXem8/XKPpXcGoLcslfjoXergljeMucK4/Ybl/ygXxhWzWi3legUtounxUlm/x+zIjSxNVWjrEbDSqsAg9zErzOKJshdemu4M7Pz2Xkz/wON1oTHDt+7fBOgmP4y2cKtDKSwz+TTZ2etBhdKTC3lDUCjIxYrE6Q6I6/ggBrx6jUXNpr/RD7KGhy98v2DsaZvnq9tNRrMzzqfQetQUJflhYWoQ2eDmNrfwUhRi6cirS/Km4BSCYoIjNZfdTzVJwoc70pl/Hp6TmORjp36Bc3y1wgg8VWih0dGoozY2Nx8fw5wPuFzNNy12rrywjGjOS5bP4RCvODDz6Ijz76KCamJunHFs8X7OAxQyejmcqEU0QCAQfbiJobc50G4AlC7GOuBmBcXGFShR6SXzKplLFRwRvZ1bvMnB36Lp8pEyk//PUl+BGkWQdBRezDbKfAUb7J/XWkj7+ptI0MCPbRG+oa5dfo1OrqfKwulyJT3/rWrRjob0NHapwPMwqxsIDOmgZQYlDd/0U151SK0Q1zBjRU8lmuRgECqrRdlqrB2ad/1mYwj6JSN8PkzE0jIVtO85g7oFe8B5074+SpUfoJeMJrt3y4kTXvnX1P/c4TlLXC7shUMRaKhN6xuVFZyIvvva+y5Z4ozg2pM5Vvr+cn/mocK5GI4jF7GPUuh1IPoKPNW4cAVo7p6fn4/LMvo+bANID6WJlfTOB468YtnLXWaGnvziXh6/DBAmOzoXxyz2p44XB7MwGmgMgGC4h04HyKDhmdST1q7zIfiec71pNTU/GTH/5dXD0/Hv/7P/wf0PNLKZdffP5VfP/7fxeP7k/B004t16QT6oo4d+Re31gB/O7FpSun4tXXLmYV09oaAam5V7ShqoA9K6caxVB/J1CjDepcNZx8Ke1Th3E0IaNObVsMz9E0n8jPfJMypr61P/5XprsZd/rM1XRZsOW0r2UEpuLO3YdZ56e3rzsGhvrpPzy7hy7qbI22DnR8k5H7zZx6qRKE1jXwO3zGPVxgAYsnSBMMa/edRVDPSluBmzoxp9eh/Z7FDo1s8rmlowfT3xATjCXCyJh1xSF/j+izMw/ymwwiT0Gk5KEXX30Rz7/6vAJCLt5+8/o5CIny54Z20KkCey2YUCE4gLlqAkbyJh7eT2JqTvwtwUoymS9JJCH5jELLbbv5oXzDS2Oh5EHUXFED92YBMwZNI+Bv/lVZq4jyifTAXRg1bDk/ihLSqM7OzCJY2xDZPUn4DaVodVNDhIa9VSyCD41TJ4Zh4uWL+PzTT3J+uguErTfuPKaJSSaeCXQC4V5CUZgIduH8xdz631C284sqhlTgEFYDJa0sZ25Exe8VPr2rpeXlBC+ZiIpBtq1GTDREGi1XwxilMLogQJLWAhEuz7Y3cU1zU2MKnAau0ncBmPfSuJqUaHhYw+xLpjbMWp5hKe66XMli5EOAogeqkTG/wy3OHSs9U2mkUnbdeoX2KlMFIOkt6lU4jt97vQDVKbYMw3KeoWONqmBMXtLIOn4Onm0ubWTM+ZzRj2MhVH/IFfKLtE+QwZmOt8nPOR7wixwsH1SSV9HA+bkAZlQb7Ul+gd7yXN4nn1lenpuAhpeC5u+eL10qwMTPGpnMDeG7BEgcLo8VJIwMjQAIiuecW/lDZ6/J+3GeORF+J0jcQkAtx255Yz1oPXx5RWGW3ilXyf9FFqR5Gg8MnJEPl/SaP2SNGaMx8toygFtDKHBt5zf5xHPdddlk1lz2Ce1dBm1fKxElp2hcQt/d2ZXG0sTrecCMAFuKOHa+cUooE5H5TuOj1yWtrXq7B/h1amn83Om4eetG1n65detmXLx4Pq5cuRwXL5zPJMjT4+MxPDoMfRkiPFUBkbV57t+/H7/6+GMMzqdx/8GDePT4cS6VF4hoGHpxIJQx2+vzzVmQTk5TGo53ft/l7MqBUwj1gOgLOAbdXAf1UbCuOqHduxh65Ev+aMJ7hiAYTVfEeJ3JrtYPKdVt/SvA2aWdqXfos/STX43WmVehB80Q5fm5zJ3xy8gKbdSs6KK58ibz5pC9nZ11ZNIqyFVx48bZuHnjDADU/DHlTeO4H1NTMxlNczMwJDajIlbOrKtB3qoF+RopZaYmE5d9fhPeuGX0rWR7sG+eRnXML61ifCbj6YuFmJm1xL4r3QQaLp93i4DWrCrbbHIx4+eOzQLaDMfbXuXSgUKEpHkavmO5KNKlXuaPBo82yaepe1xhw3XpZOCIpN5HjyOMeSN5WpnKweRaJInhMP8PXvSgz3v0c3FxPbeEmMd4uXGjy0KruUU/wPL6tZu53NNcnx3GchFwuua4IZu7jGEdhvDItqAfLLhWoiANGf1VD8s36u+0QXaB8+QpAZK7rT/AE//v/ut/Q8sO497du/GDH/xdvP+zD2PyhcmbkIR2GMlXv7W1WOTRMaiKU+N9ce7sKDJoZGOTZ/PcRk2p8mv1WfVOulPJ19LGnA71lJEyAaaOq/SR3g1cCgmT2g6FWwxki6Gh9PX6TBpVB2oc5A3uoePvsuzF+bX48MN78fTZdC7DHj99Ksd0e3czOrvactv+3I6EPpirZR6kOmwNnbK25vQMYBAArI6SXoJ9x02w6FS1MpKLEfhNx03dyCXR5LQuPO65zQBFJDIePH4aC+jA3oHhMIeooakt3IFd+299rIy60W5xw8SdrwAhx5GQb9y4ePvdV6/wI3cunHjMXAX5+lAfZFjLHz2leIwq6nKBXr8/qIxlQAmWSp2OSewMwSXhC/EFBRLZq5PYICa9CIW/YogqOQ0V7zTb5H14+Z3nyiALKHoNtVutm9eg0VfJGn723olC+V1EZ7KtHtcMyq8HpqchIE/QIMzsc3NVwq77ZqykUXF6Z3z8NO/LKgmNhqgukR1tM/TrunSnmJy2shiZAybqNSvYSIcGxBCWNHDFjZvgKRhW4jRPg9vksllrgTgFIjgqO6yuJTCxj7ZfgyND5nSBAsj9BQoKXDI6ylEv2hLzesmuVLEP1qrQE6/UMpABXKac3haS5vP9TvDmmMl0fi4RD/je33l+ekx8LxDxGrFBAg76XYle2C4F4JiF8588pCeaz+F/GkYBli+fVxC3Z5fPvilcdgwy5DG+972HPKE34UsDmWNbzsy/8k1ZtVXO8eV9pdHXL947jeN39qnym+cpjLZRY1zmfw8AuvM5Bdg/MJjz7iZw2a7ljJgZ7TGzfhevbjp50wiGey2o9FRG5gB4Pw2c0y+Ok89SohLEMJYqdw229+rp7U1+nLcwGcZHHp6dmYmJFy8zydnz5Ufpb7XczLnhJTgRjLVy/wM9VWhroTqBjTTL3a/hCZWhNJLOaZR5tp6gbfOVyZfyGdfJly4J11D/1u9+N976xptx6fKlBPqCZnlWID0xPRlPBBuPHsQHv/wofv7Rh/HlvTvxYnIigZlA3Eil+03Yv5zCpN1IUhpGa9IISFypZgRPveOW7ybAuoJkbaXkVZngJ+95qHAFIcqnW7Fbvty5Z/NqDnZK5IKOZCTHhEVBiOFuZcnxyL7ym6WqnQrKpFuBNPcTuG1tWs9EvVH4XECgHsMka1ajju/0eDWzmtbDI5dbr8JIO/Hd774Vb7xxCR3ArwfWKdpCLlfxwuf4a7XdfYDsekZFfA63Qhc1ZwRNY++YCHzkM/WAY6PDtbmGbsN4bG4AhI2ozKzT70PkvY02mpiobrJKsrqoGRqdQOd0Z7VQI3om/zpF7APleg2Lql3HIacV+ed/GcWAyNj/NCKWLFDXqOtqzfeDt+saMKq0TaPrRd7DjfSQ8hwgSMu9NT7Qk7E5NC8g80BqYn3rKJ69mI571qyhj/2dvbEBMBvsH4jf/d1/GR3dvdHZgzffAPhCVwpA9qQyY2il02p0fA0PyKR2XuoFQaDtrhTTtIf+Kn9oXLVT2qDV5ZV4BG+++9Zr6MfV+Is//8v41a8+i621Q8Y9or1Fe3YUPV1WMe4GvLfioNXH8HBHjJ10s1Fzdcqy3KYm9ZctcNpFfS2vwBOpL6EB7ZBnfKWW4Tf/2V4jOOaLFCAI7eBRtzHI7fiPdZOy7l8dYCMTCRp2DmjnETywG/cfPod3txNsujrSvdI0kzo/XT2dyBgfeM4KMmjtKnWX0Y9NwPAm4MO9X+rhb0GGcqyTKkjxvdNh6nCj4jp36dRAX1enuYmd+t6ckZr6FoBJA/L/IibRU719Q/lddQPgBSc3l+zSB7qefK6+nbj75T+BkLeun7/9zq1LMIsk8qxjaoGCUkEiEF6UIUv+6i1o8NJ74+aVte4qa0GI4uhAG6aBfklwb5lKjaMg5vKYbBTn0S8IXJR5PotD5tbAaGw14Bqzcr5XFoXre71UCdeBsswQ79oqhN3MZYyCG6+3boWFvh7euxe/BIQ4pz1+4kR6NE45qLRNHtxcc0lkA4q9NZnYyIBKSeEzlJj5MdDJBD2Zo5KbIm2Ksa0FaKynp+G2/9aikGaLeCB6pypsaacS9Hq9bmmssOt5LSzOp/J1v5ssawytHApukdc5pSWNkj48T5ChohVw2G+Bl4XFbL9hZf+aGyKo6u/rT/BhSF4Fm8aL622Xc6YaIZWQbTPsnZUgMTL2v7S3ABb7qUIUODSLhqGHQuThWGb+ByfqKWkkHUdH22t9nyCB+8kLAqqywkZhK+BKpoEd8pBJ7L+vFEqO/A16laQ3AYg8Uc7X6ApEkqYKjOfTXv/KK9I8X8lIpS++bIt01UD7PBV/GWt+5zzBhYZxeGg0abeEx7a54d49m3lvmp79k2fsg/czErW0sojysxKvOUDVeb5yIK00ML5S0UsL2mbkQyPkVJ0y5K61AlRfAiLbaNTJcR0eHs6xcxmtIWh5sLWN5yBHbe2tGKBGzuM3DNGAoIZ7bG+XejGtLe7nA0iCRr2AmhanepRheCyXWMvfGBsltw3ZMLHx7Xe+EddvXM/Ea/MyPvns09xSYG1rIx4+eZRbxS/Df88mXsQCQHhwZDjOXLwU5y5eyNUzrsxpNeeIZzonvQRPTs/NZgnt9U13Gd5MsOHYWZXRcbDcuDI0PDASLYB727i+ugK9LNW9l3vVuCTQUT3C2JnUuo5xti7PBvxsvoZgS4VqMvWB5a6xMqmTGF9BoS95w3F1TORFC6ylnMlNDKx5DkuLS8mDJm4iDchndTTp9QL2drYBTuvL9Mt8i704fXowXnv9Kjxq0vEUz4QXkO3JqVn6WpIl9zEE5n2495D1K1zKm3Vj8PiVUcPzbiinkbUq5yYAzSjM3qZe9UHKpMZVeuXKGECXqxz4mLyzs+OxAz9ZBK8nXk5MxuOnTwDIbTn9mo4F/XEVhE6C/JcFJ6GHETtukXztykINl3ko0qzo5NIu5c17KCSp/zKCI+jyG+SVMTEB1foy3IL2orOh3sLKdryYWIwf//j9XMXVa1VUxnltZTN+57vfjRPjZ6IW8NzU2RMH9HGNfmzp9PJM7QwMELXo7kbAjTpMHCLf6+wJzl2e6iqSOng5kyIx3NZYSRf+sDpWACEvnz2JV69djbtf3Ykf/fAnsbpkwn5N9HW3ZmTF1WanAXA9Xa3R1snnNgA/R2OTDopg1ake+ljLX3RhAqCkHQNg75Ms/qZjrSn3C/WZdFEvFZ1lVK+ydD31Jf3wVOGTY5DXYld24RmGAtlz6lUgdgTPAQ4OAF8ANZ/nyhOjic3IvekKOprKlEnerpqxaUbJ1pARo1NG+lwaboXUbB//uVrNKFnqG8bT7+UnZcTPBVwBKDhXuXIWxNwPN9N8MTkdz+Gz3qGRqG9ph9TYDhOqob16zv54P2Vq4i4OSgWEfPO1yxyX0lg7JQKf5QPtVSWcJNbPi/kHRfi9MG0aRikLM/pXEJIRA54mSDGxsURHiqKvKGh/8+W9DdFwRx7K8/2tSFH+ntyVDSrPUwjy4J+AQ3CQ0x4AEPfEMHrQh8Id6B/kUgbx2GjLHgrx3/z1X9OQwwwb6wlbwKyXwyxm66CojI1kqIw1tL14YnptIr8yVVJyDIxiSCOXjslAGZWob0zG1yhk8hDPVJj1uIwy6CkbFZGmCrIARmWigUrG434uwczPcij9TEXIe69VoWRUikPGFBz43BW8Z425IMbE2wUMGFTLqSfPMypkmNI+CdbcYTcVK8rY+1mQzT6sYUAEdoIwax94vm0yEmP7spyz40V7hJqpdPwenvF736uY9Kz0NjW0fF2YFv7QwGfy1fF1/JRC6LW+pKf98Zk+wd88199lAw9/y999nrTxt/yHguN50sv38pzPzQbwqrQ778XhsyrXqTTkrWwfhyBbOnmO4y1weP7Mjak2M/I1NzMXy8urSSdXJriU07Hx2XoMWWeCG2uoLXPs+BsBy5bwPwWcTmR0QCWRbaZNjrHhfttggrDAwmlG56RNSLa1hmXNpzBZL6Mex3wjcbyH9xJECHZN3Mx+87tz/24P7rSK4+UcuIrTUv5Os3kM9vfi8XWm9+ffxbm5zP1A8uLWjWvxzXff5n6ReUQ/+MEPcnrJdipzLQBaGpPguw7QoxfbB0hySfwG9JGWAlvPXQZErACYl/hr1CMjrrRbveE0lgm9gmnH1v5Uag3V4d2X/aFKYbfV1Y24eetatOFsWC8D/w/lXIo1yW9GFaoxOvK/fUAacTg07gVcOe7S3LFXQVaisLZRHhDY0wLGcwNZKEbfMXDathljVX3kiqglQNE6Y3UUJ0/0xs1Xz8Zbb1+PN964BrhrQxe1xchwH2CwKROBB3qH4HE3slyLKZT1Nu1trG9KwDQPX8n3TusIlkykNfFyfW05FucXeNYGYAQ5XTQXR5oAVnYsNOXUZ+mPA2Tf7YtsZv/cE6upuT5m5qaR+a0YSp6sZsxLREzeMNnfWkPmbmUUO3lVOQFYoy9dBpzBX+iRu4ZDTxcP5HQO58nbKcsYeFfAWAMkozKAI3dNdQuAfYzlPr9X8XlucSPee+/TuH/nRfR1teWUipGf7/7Ob8Xps2ejobU96ju6ohp+2OS5q/xmqe9MmNzbiWraVMv3bvKnvFiDohodbR6TxbSEATn9Q1vELE5fNGKoNbqubpsBDM5MTsX42EhuQjf5fJJx34j+HgtatqSNeOXq+Sy93tiknt/HqLs7NTwOCGmCpm1tTdAVsJyCrb4xKiv9sHs8tzIOUs3Dfwn84OmMKCizEFh7kvlk9E/HST1r5NSVaoJMCM5oo1sAchaN2ztAJ2X+zwGyuIFNMUlbcFT0fybywqPaHhNCN7dMQoWPAK/Ly5uA/jWAiYUBnXqRxwGinG/RPXWa050GEOR/ZztckFDsEToWeqezyO/OcihbjnwVuqUGG7OIw/To6QtAW19UN7YlCGkEjAhgjVAqhTnrQZ8zElJJTP3G9fO337p2lpPKCRJTpeEAFsPggAoQktYQqigNGTSjG9zYn7ZQWLkkiu8kZuYMcE9RlKDDe1UiJfl/xsbz0lj5OZ9V/nqd81FlgAVB3sNwZ0mQcdrFFSruQuiGRN0AEBPsfLaen4ZDlNYJI7tkWE/mP/6//mcUqyVxRxKotKCoTaozH0Tl5s6VEt5rZWyVpoMyfnocpj5MTy1DfQi+7bHdgirBkLkbDojo0XNUZLbFl3Pf1i7ReHjPzCOgbc7DO51iGH4VhdzYiCeHEfJemRvD9TKsvwswujEORj0yCsH33kP62UYBjUYyV89gCHyGDK+CVZnrWXo/lXyCRGgogHKu3fb7u3TVs7bEtdEh28bteSFgGCyVVTIAvCB4yaxz+wtjpjeAUvN7n6sy91L/X4yJwqeQHvMEbVHY+F+20XGvHL70QEu9hfRFU1hTOXL/5CPP5R7yYYmI8DSEw2f5bHkvARsvf5OOFZCRvMUh2K38Js/7kkYq7sKrRvJ4DvczqpTVc/EmDF+mMtzFy4X/1jBC0k7Bd6xMiMswJveenp3Oe3iY4yFYyefyLCNJ7fCsAlkBmSaHOgZOw8iHVqTtaOtI/lC5mAPklKF1aTTeghuNo/kq9l3gg3gmfX1IAknoUhTjAWOOEuM5GnmnBS2M57LKDrynTjc/1ADTFsd6Zmoy9uA17G188xtvRhce9OrScvzp974XXbTp5OiJuH7tOoClJ7rwZJ0eMF+qGQNiEiU6kPbg6Te3pLysAziMeiytLIdFzfRajeoYhXN6Ss9N+XPlkNOUjrcABI0kB8TW2mb+rjYoMrMdN65fijb6YdVNPTGX4dsGK2iqJCtOjUrffpiYqhL9erzlQVjazzoZyo2AXZ5QzswtEVQbqnY6U/6xevHB3mZMT86pAOPmjRGM59vxrW+/GpeujMf5c2MxONTNeFlfCcCCjCm/cnI1oNVEPYsd6hrpXB2h6K0rYz0ao4S72wC1hcVYWlhD3jcwivUxOtoXly+OxSuXx+O1G2Px1usX4tbNi3H1lbNxDRq84pbrJ0bRgS3QXKPkSpuD2MBY7QJo5uan6OZ+nDw5nPkNmbsAL2hU0iCi3yRJ0h2+d2m9MB22SRCSU9ApfxBN5uU7xDN53Jdj5TJmTzjEsxacu3rQqEdWchWcAD4KAFmOn3/waXz6qwdx85UrOIFd0QFN337rjbh67RoedEu09w9EFXyzh05eBdivMA7KWCbqK2s8NgEU45K7K3MwaGmHLIxFE9IhNILg8lLzbFxZ5PJVPf/Jl5O59L6jrTke3L8b2xtbqW+sDGwiqVGOMTf6A4BUVSvPglKn3wU9OhLwE7QqNW/UT9Kw8KkOuq9MzOWvMwnqa3lHPisON7oduivD/p55j4ASf5ekyaPqUK+psXR/LaxiHmQ9wH0XQLkcC/DHwuJK2qWm5kYcAlMDpIkzCm7dUQXw2ImVVQvq1XKue9tgJ+AJiJX5Gq6UdFqt1oE9hK5OJdFqo0u2V7ttn4xwFf1rkME+aY8BhcidtX50AqqxJ0arnjybjB0AaEffEBwHUG3qiD0+y0sQM3lOvjEx9UUlMfWbty7dfueWq2M8SXaU6Yqw+tlpCAmac6i8N/rgigprT1hFzXLCVr3TuOUtUGD8H2VggzlgapVCUeh0IDtcOuRL5ZnP5rNfpaFigHK7f87zOhvt+Q6misUkPV+bm2VDteGRETywsmeKd3NbbcPOXBb/8Pd/F//wd38LEzXHu2+/EycQVpVbl/UbOHy2hsA6IEYhaBDeZEMCChP9nEfLaQuBBn33Ag2qRsNohLkTDorK1CWVTk25FDfnqbnu5Ph4CpA0U3ma1Gk/BE96IIbgS7hecGekpXiw9kXjIbP61+qJ9sfwqZ8VSNuj0TK6Yd6HSlTmUFlLN5lar07a6bVWDKyevorf8zUQfmeYM5G7g8C1vEllbB+d0inKHFrx2WtoVipNp9dsL7yV6NuQXa2fUynJMioBGNsTvCvfCSgV3Pzs/3ie46aXpQHMMznRa1MYOeyLv3kkqJD5oa938cjf+Owd7btfeu/Stn8CQGmYjvmknF/AhzTwOqNCletNWpTfzatwN0+Bpvk2lvCfnbUseW3yYllJ4XRHiVYJ7Ix6OT0iLyhPKi1zArzG5KwdPBSfYT5EjkvyukqveOXyhG2yAqjtFsDmdA/3z/L8Pd2ZL+H0n7Rxg0ONhxGSzGuBHkYV5AWXAeptNTWh0KCKAL2jvTUVkNGOTnjDPB3Pt5S0O2g+f/Y8vd1TgPZbGLlO+uK8sBGpb33z1zLJ2aJH1qh59OhJtsPdgl09ZpK2O/NqxHM5+V5ZOt6gQU7A0ZZTnSYR2lcdCAGZr+6OzpxKdWqgjf75uzvM0nGebaRNgLCZgGtwuC96evujqZXzGpEhlG8WXkL5ujmX3qhjqzlwdYztyDLrvKSZ4+zvjo9/4RDAhkBRI2uUT2UraFEnNALSVmN5cY577cWt6+fiv/rX78Rv/MabcebMSLR1mKMGz+xvxudffBLPnj6Ohw+eZNVcec8pk6mJ2fjqs7u5d4+gxkjCDnp0cX4pQW13d0ucO30SIAPYuHUpbnHcuH4hLl8+G6dPjWIkO6O3swUaWIa/Kbq63WG5kb+dmWtjXRDFbg29uLu/hayqze3fTpw9NxznL5yGnzfgNVe2CMTLNIDylkaQ79RRyo3GNKcKMSAFhOgAqIcjl2KboF7J25NuHk55qAvTdMAb1Rj/w0M9YPN4GrKY449/+st476dfxaULZ6O/uw97vBdXr1wGUF3Fg8aJgi9qAKQHjOUWfLyEA6C3r1weoI+r4GOfrwyloYeG5j0cwe/aKpggjaJ5QbY76x1hwAUhCpwrpl48e4HzsMx9juLp4yeM8SH83Q7otxDlXgwNCiKFC4xRnVOU1dHQbKSvBkBplEmHi34iiwkceKa84vNST/G7dPK7ChipvArYKDrd6UCNvm325UyE91S3aT/KFAa/w8uOkrkcM7PL8fz5dC5tzj13uNSy7zqEZTr4MB0li6q5mqquXj2/E4sAlq0tpzqRv1bojD1UPmhINMAARsYqiyi0feoyE6SNAroi1Wikjp8ds4/aRPvRih5pRJ4PuNceYPPpxExML6zHyPiFXAFVW9dMG8smhYJC9bldnvjqy3hZASHvXj9/+9duXKRBEIF/Zh7vaVhgMJN5zLYWQaoIk7B6E1Uwbw3nIHRVGk2IpnZSAGRgC6eInHMbYVETOt3Qs0XKKkZRD0NjXKZXJHRppOZPQOORClnwwxkqgzRQnspnk6Csgmg54u7uDpQ0DFqFIUXbuE5b5v7rv/7LmJiYiCtXr8T4qVOp9FTS1vFw2ZuCVW+ZW27agIdQC6A4whDWwGhZgY52ruLBifh87yApbipbvSM9UJfK5cZB3Esla5RGROlKAr0/226I3n4YXXBzK0O8CnB7J8AAoVrfWk+QVIpfGZo0ubbMtyUAhHZwaoIZwY/nyEw+R4CnoZQqMpXnqBCcVhKgVAyt56QxTpoXw6shVqA836JshmM1oDJYGRMVkYfYzLMZdv66IZ1hYwXJIxNPHS/ua+2IatrteYbxvGcKqi2k745dUVy88hqexI8qatsvY8uYtZxQwEsZ7zx4gOfKNwpdTvfxvehfGiXveV+fLa9wT5+cz/JHnp9/+c72/PNXxSB9DWDkS44sy82hAe/v7cKbHMmpi8Mjw5tuka4iMSFvh7HfwBivhiX1XZGU4HN9E0HW0yngwtbkEliUpMWTTOxSuWgCYaRwT4xVDNQiRn0dg7CwMh+rm6uxubsVK2vLmfOj5+O237k7LXfUM7SPjkUCpeWlmJmawuObiBdPn8b60koa8pfPX8YBvGURNvedccyNPGxZ6Zc+apRU9IbmJyeexyvXL8e/+le/l/K0CohuAEB09XXHDnI2yzOez07Eo5dP8HwAau5N0tZE39wTowFwswEfAHzqaRmyqefd2dWe3rqZ8vKl01vuTF2vl4qidRfqejxo9+NZtc1zS7G+vHZcHt2cKOfCnd/ewojvJS1aMVp6w42ANmsfzEzPpvxYxTMT6lC8cAdjpEEC/EInpwvdeOzAqKYO0h66asfvaOsRwBbDmSsSaLdGqberKdZXJqO7dSd+9zduxO9+9/X4/X9zO3r7mlDCJnXDk/Szq7snd8C+89X9ONg9jLtfPs0VSLBnvHw2FV9+fj9WFzZo0x70X+a5yDL0unBmFG/wZrx682JcvHAizpwejMFBAIYbzcEZW9t6vXMxOT0dM0ur8WRyKpY3oUv+247Dmt3YhN7y3N07DxjzKZ7ZXJa8LhvpbYizp/ujo8M8Ouv+aCjV6eoXo6ll487cmFIvHf2Wug3gZEg/947ZR//Bpy5/tu6LWkX5dEqkyK4G51h/oMes3WL+gTkhxrOcRpibW4kvvngQbc0t0YVRf/5sIl5/82acv3o1jhpxCgdHoqq5M5/ncmun0Pc5QGpRxbjXcM96eDZtiXoG/aeutm5FSRHQLigHAizGk7/uNq0xzWuQLcfV6trugntE+6aeP6c9DdFY54pAHMhWp7LpS9UW9K9GjxohB8TwHO+REV141ykgn2vSpdGXLN7Hd9JNJ69iuw4thsVL+lSnoBZHSD0D1OW8UkiNN3mom5Xjco0g2qiPK1usG7QRL15aBXkBAGJUXkewLlp1NAB89tPFEa6CMYFeGtRw/xcv5uL+/afooSqc3j76U3Ia+V/qjSb65bXqJqPLahPfaysMCOwhe9WMLeSE3jyHw2iTjjeqPraQIbfpP4JvJuD3RxNTMX7hUuwLOvjO+iGCqRwHD/r98s7n8eLO8S66716/6JFJP7ljomiEh0uGXT0CblQ8SBQcQmwFzG2Q9XZGQaxcJ/riWhrjNV/PxUlMuiLwMGTjdM0+SC0VMcQ2jJRzrWlMBB4oAp7hIOR0DoOWXrshH/XY8cA5MBoiCw95bVtrM2BJ44uRpUdGJhSyDz/4MP7hhz+Mb3/7drzz7tuxsDAPMUuUwsS7TY25xowBtPxvzmcbrua9mkpP0oJeev0mCvpQw+wyoVEh+yJaFbm6rlqQ4hJCN3jTizNRND17GFUlYGTJ0ute5woYGVQjJVAwq9k1184RK0QS0mS1nCah/4KfZBpeghLbJHWTRnwvSk3acs/0IlEEFa/f6zxPpZ9eOGMh3fS8NViG7DP8xjgLcLyznkWGOxV0ae13PDeLyHGvCpAwedEt2gUbggl9B0FITus59nzWkMvsDqzAJK/no/cVKMgPleW/Rn28jyyYlRflHb/j+ZVnKtz2xy/tm/20/Y6PdLH9CbbymnJkW7zWT7aT915boal/pZWHPCdts9Im/KLHp/cjXzkwbvPtktjOzrbc5dgwqN87DWOEIo0kxs3xtmKoUTkBs9NcRjxy/pfPAqgszY2M+USnMpeWV/BwVmMD8GFlSasWLgB0VFdOXZgEnlN6axZM0qsXcCyHRcju3b0fTwEcTx49zoJLM9MznFOMrKsqnIJxum96Ck9lajqm+f3Zs+d4hc94P5W1diYnXmSdE2vvCHhu3LoeFy9fymqr9x8+RAkuOGjx1cP7eDuzMTk7hTKujZ7+7hg7NRanT59Kp8B5+02u70I2m3AKel1hgKNgQqz7JJkk3d8/mDkp1vGx+quREHe4fv6YtuM4rCwsxipyt7GymuDDhFALMFXC1npqfX29MThkKfSGaMF7dq+mUmvDBGyA3wEG1mWw6CRZBhZmqAAdyMo+QOaQ8dCI1qEk9wENq8vqpKOwmuverrv2yts4A7ur0d3RGH/4334n/uBf346BvlYcCcBF/R6gqpEx3E4AdPfO/fji0y8zqrED0HAVyRHjbU6HnqiRJCNQg4N9AI0T8cYbN+OVq25gORY93W3wn7yzjrGezlICLyZehlu/z0EHc2A2MS7L69s5B7+0sZzAY3JuMp48fQzY5f3UXDx68IJ+aIDgcTEAgPHUeH/ugdLcjF4HhKCtUgcoE+ov7Z9Q2u+dJnPZtxFPt2A3zyaNOd6s0pRTL+iMBnUbF+q9H/DZl5BfntYmuOFZdY1FwpqxK7Vx597j+PyLe6nP6mowlJtLOIdn4pUbr8XA2Fi09Q5GTTN03UFPKgsA+R2cuAPz76ChiatuRpgRUO5dhY53mth8Dw2nPFEipuo49DI6Wf2aCam0y+lvHUdl0ilyt+Svop3LczPwbF0CjqpwChQ7UAtQBwBqR8wXzOlo9SG0yUqz6IMa+BrRRU6R5ey9WiNSPnMqnsdqQ/JQH6nUoLc6RodVAy/Y29hAjnXMkW11nbokIyToIfWVeSwuxd3c3ENGkcsV857Q6bXuPwXduV8LdsmnZySWfhtZFEQszK8Cgpfi2dNJ6LmRNtYcD4MGRiTUzalXoZFLiFWH5qBl3SNkxDYITo2+mn/mis9SHt6E5T3G2Kg4TjPPrMGOHSFHC6ub8XRyOvpGTuR2/jvcW4BiTlBusSIIYYwqIMQe/9//r3/4+/+3/8sf/lfgfeMg/DOKALFoAT9DQBio6ghmo7kaWvdp2AIZbaIQsh68CIJWGZK2cTKfIVcZwqqQRgGcyvDFeNJRJENGtmMyjYNlx1TMaRSOFYYC4oClcS01A/zdaQTPdTpCxnCQK4k8RhZaUWpu4vSXf/4X8RyU+69+719xT5czbUYvnkqiRZS8LwddL8xQtHPihps0FDKbWcVOfTjFcPfe/WT0kZGxDFclZRhIPTBD25Kg2eW9fL+8tJRtTPDR7CZUm2HCkIMq4xnhSaPHffU8KsytCjBjvkw5eadCgwISRNVGHjiLMchk2KRfmtVUJob7FbJSvriMn+2U8X2uAMVnyeBlCqGgdT9nJIV7u219SRQs1yR6914MnO8VJOldIlJlWbCIQnDic2yb7XDXvnw6985GKMiOtffMFhcaFIOvoiw8UBQJHxRirs1n8/JeeW7eS/7wgEm4l+dXrss753kc3iNPL7+X8/0JVcuz5SvfV44KCPHI8xwjQID84HyxRcnkcY/cawiDUquXB91cLme4fTNzRgDm/PU+rvpQULOEtF4532koa1E+3D7X7Hu+22tP4D24jFIFax9NHFZvCWqkt7lO5he4WZ484tRJSSgUAFlEi/4oN/Bl/lXg4ZuNXJZXasnkeKMwkpaSOekgvyNHjPsuzoUjt7O7lSu0fv8Pfj833nv04EHcf3A/+oaH8rpljINe4IkTJ1CkpRqseVcuIXb6RWCxCVDq6+lJcJGRQZP+eO+KEJ0bN9rSwXjONQ8fPIyngI9ZwNHK4pJFRQEGdIIxorHZf2knb7a3mmMSWdhskLa9i5PR1tMVXf39sbq1CwB7ic7ZBfy0YmQY+yPkELmoOtoF5C/HNsb7EOO9t7XOsYmhRuYZu1VX1GziIDDOu4x71aE0XWOctvCGq+IP/7vfjW994xrAezUN0MLSLDpiNfNyXI2g8/XeTz9A51mTpREQuIpc1ERrc30MDfRjcC9Fcxt6seYImqAP4CunZFwuKlCtgt/X11ZSNwkYnVZ1OspcMiOsjpnGLaeocJb2DzajjnbJJ3q+VdEUz58txofvP2IM1B8YXI12/VFcujoely6fiKZmxr6K5wKSLVZ4aD/DCICGHR0Dnet5r371ee4Z4nSMhnwDPnU4BJK18EdHi4n8DXyHDaCtmRANrxvZdfqgsbGdtmG4DmpjbeMgPv70q7j36EW2SwB4bnwsfuM3fzs6B0aiZ3gs94RB02WysgnZRlZ33KEWGpWdjgtPa1/MZavhEBykkGCnlCenIfW4PTSOoqsj81H4XCITjTl9+OMf/STWcUpruPfEk3vR3dMUw4Md0HEhTox18+zNaOtohm+MBChT6D5pxOFOw5mYie42CsKPKY/qGWnm34yWpBorToN6uRG9qHOtvVBe1bfKaiVi494+6YipG7kGM0x/y5SWyda7u9Xx/CVgdnkrllYAxkfYqNX16AQE93eVfaOac8qUcWL8LGg3PeMWD07VdsBTOzGDg9Hdq0PQGa3tzQC+9dhFR/W0tQEqBVo+r4ATdSRdSXm3XzrgOgEVXWvfzEHUAahFlhs7u2Ij6uL+1EL81c9+EQPnrkff6Vdicbs6WntG4UWDGTjfABXp8eH/9z/Hz773R/+PjIR848aV22/dvEynoAsPTgQkEXi6SNCQpHP4KmUH9gBGcBc9QdjmtmiNTsKAesq0NZW0EQ0ZoyQHlXmlDIfReI26hsKGaKgNX2kINVAyigrGxEiVv+fl91xX6bwEqbx38H1mBaDkvCH3/+zTz7I4krkSerBGKMr+MRpYDBL9MnymAnUaxiVrKvucj4NZ9O4qWfKGJ02mc08XayOU7HBzM0T6vOM/AdFWRjnctda5R1HpFopPYGH59d00qPZPYKWB97NhO9utGGlUBH969QlUuId99J9tRn0kTVROGhQNv/1PIMbnjBBxH39P2vB9TrUkjYrhdWyNQNk/PetsO7TXq6hvdl7Re1WMtvfwOXoEAhJpn5JO2xUQDXV5n0Joe/ndaaaMkNAW2+QYa1C8PgeLcwR7BYQaTkQ5ZB+4gyCL9mcBO/pQGWdOK0d+Vz5LR5+bxpXP0tzf8rP959mV6/2bZ/D8Ci18lX6WI59zfK7jo8KwvTlWgAiv2TA8TPvcadgolTU2XAZr5V0z5eURp20sEtTd04FxbomhYWtjdEdPb3t09rRnRCD3XOB6DYE8ZFGzx48f5QolpwqdmlNejIbZR/OGNPJZ6wCtuA64d8sAVwNYwtpEVZcjWlBKT7bJDHmVBkbeHCXv6ff22oifgMNrfd+S0yMAF/pqLlQuE8RrfOON1zBcF/G8lgAKL2Iaj1zv+NTp8ZwGOXPmbPKWXvMvf/HLHEONVytydgrP1mXwJvpptDSsy3i2zx8/ibt37sRXX34Rn33ySXzws/cw3D+Jz371ccxOTsQR/N3MM5ppQ05Awgc5crRNeTk9fiqGhoYYDwtybcLPe3Hy1HgmpwruTOQTYJvXkcmCGlB00RqG3m0OVKIm3+5yrd674lsJ05e9MdB19MEpZ2tAIJU4F1Vx/ZXT8Tu/9a1oBR+2NKCssRAvnj3Cy5yO+3e/zLwCef6VS1fj3bfeidHBkTh9YjRuXr0Sr928GeMnTmZlzOpqd+yei6dPH8TTJ49iOlfIbOT0LF0FEB3RPkBPc2tOUxm1NJq1QptX112Cb7LqTswvzgD2jYgKoLZzXI4OdDSMQpUoqo7MwvxadHW3xSvXxuFHl1ECVgBBeuLyekmeR2altzyBs6CO2odncn8r7uFW704XlukOhsLfoJvTscqYfFPGxztpZKEfhg+Vjy4zRyjiwaOn8XJiGgEuDpb8fO36tYxiNXd0R3NPb95/A/r7THPVbF/WSuHwpby4etCkZ8da3Z31qUQJHlxvWzIhGZCbfKCjAN87fa4G0ehbj+bO3bsZwQXl8HkOB7QJg+rU9QH6G4fqUMfD9h/rBkCnerkKhtEmqQOcFVBf57SQfzl8FR3Ce/5TPkw78OWKkwT90FzHxWuL3oF+OHJeksn4vHFaKVck7ekcVSPr1p8py5yNaKyvmW/FWNJv99epLL6w3oz84uo9Iyxtreidnr68l5baYopNDc2xvHq8ohIZdbl/KVVRHKiMsCKH8oBOgocOlL1TNtIR5bm+17GlBwkMXX7P0McWbZ5eWIkV2tcNwNziO5PGGxpafMPZ9rsmJu99aXLq8XTMrcu337p2CeIKBLghzFg8XQzh/jbITIMBZx8KRDAQtoabOW9ntneGNhFwCSiOk4nNjs65JDhRz8cpBzvlM9LI85vhZwdFAcikRwalYlDTUEA2/6qERNcqSg269RoSbEBE7+k5KlsZw+qfrhR5+fJl/m4tBRM2XVmgcS5LF11zXZbbakh8np81XrbFl7/ZNj0vE+CcyvE76y8IVEpoD4UHE7uqxf4J0hwghUYkq9eaJbv1XDh3A8Rp3QJ5zoEVEDggOf/Hd4IC13MX+toKGBB67emtyLA5eKWNGkSZyL772VyTAshkaM47PviUCiLHhL4ouI6xAcQSNmRMIbCgzIRiLsn2mFiqQcqsfsZKUCBAKPflHJ7NbbKZCquAKOEjtPFap1gSXHBkBr6d4je9vTyHi9Jb8KBtuXSX62xxbhPO52L8bVPpd+WofO+R8882gFcFWEgD+cLn+j5pwqtyH/96TeU3v/NVOc9Xnnf8L6e/8twSJvWZTtOpcr3Utjp1Y5K0KxOcrqnCq0HtQHP5HaBVX/aRMJfDw+3xLRjl2PkMk5ZnF+aS51owQJV2lb18HD8MDGPRjbJexiC5YqeF38y5Mk+jhja5NNa8iIxC8lAjB25GJc/XA4z8vrO7m1YbSnV5elfyv72Wp3W9LCaGaPM+4gZGwgihtSXWUGx9LjEdGsQgrsbU1BQGGw+VvtoHgZhTcq6uaAOEv3z2LD7//NM0rp9/9km894//GJ9/+mk8ePAgwZYRk7mZmVheWoxtDY505Xp36W7hHm4+mAmkfD/Mc01cvP3tb8d3vvOdXFY/CWCx1L0GxV2GWzvbc37a6IwAzRLoggqVuUvnW8090YOXebmn+qfwHH2F/s6jr21spjOTgBtDvb21Bv/uxZnTw/Hvfv9fxImRnmisOUDhBzLdnCs6xnj2K5cv49Wfjktnz0dfZ080oPuOdgB+TRgHwOsiAHOBvi7OC1geZnGu3c01+tkMqGFMWhjH7f1YX1rNvB1zdFyJ1M79aUpYu6K7pxXwKjBpzHEzsppVY5F7w+dLS2vIqkm8GJW2rujpZhyrDuLl5HJ0dLXGuXO98JD5HtAFvnDjQEGp3VfTqpSyQBZj4D2N8HJB0sXorAm/sohRNPVX0TfKYAX043hAa/WbURPuxHcAWw7rWVg/4unzl9BV0F1Hf7qzEOTwyRMJQDSSddBrfnEJ/trINqhDvZNG3P42t7TxXEB5et6uTNGO0AYdXdoqI9sG2ytNMu8K+js1wwnZbwGn+y998fnniCcGd3mRcZmKwYFu5MT9smy3jqTVqBuRW+QOuVVerdCrDUALpOMsIdQN5bnqgqKTfGWUGtqkfPOdYFl7ZDu8pjjW6hjBhlMo2FfuLB05ibbSDwDH/r7Tjkc4KWsxN6fdq46ZqUVkD/sBj3W2daZ8bK2t507s5gdu4Jy4/La/bxA6WhSRsTmoApAuI29bMTwynCCPEc/2OUUoIBdY6OQY6XeFmJEP7ZpRfXWmtjkjTUlj+sNhWYssacH3jrm5H7sYlAWA9PPp+ejsH0Y3AT4AIXXwuxEfFYz9n7r31T+tjnn7xnmAyPk08pZ2tdqcSrQbb05GbgD2AifoIAoWxerL0K+lXvfpgB5LC9ep9M2sNh/BKIfTECpTO6LHr8HRK3agZGCXdIoCM/KCYjA5ymer3Fx2asd9r6bgLQQo0wYiOt87T+zgl2zuMnelAX365EkqO/M+Tp46BTOVQlEaj2wH93PjLiMVVhd19YDtEtnnlBAMpJFxZYxIWuNseNDiXSptE5QETah4FN4aoGjl2KhJG8AVytPnaYh9ltGUZFI6YchybWMlBdokVKczHFiXSTqMbmEvo9se+6+S8N5ZGhmr730z4sF7z9FjzSqHnJuGkr8yj15uevLHx5EJUWqPlNXyL5M6BZrHBlaBUAGrYJwvrtQqKSBJqtM27pHJaLQxk0z5Pr/Lv96e/3k+h5jXOVyNiUYmaQxNvI9NyfsZfhPgKKAwt8/MCI995Pd8Nt9XIjDcPb+3PT4j28FnFZafEyTREM/zzPy/dOSQjpX3HiqFyvsCMrgnrwpA+eegxvee771z6oK/BUS5UsPs/bUEuY6dj03aAtxNVjRZT9Ba7hupkDICpvfBPZUPp/3SO1KYeWx6HNKL3+oECgiu0Y4sDMi1Rq3MbhdMCDwc91wdBi1MWPZeghYPGIZ7leiGv9NhlKpLfE1q3k2FYP8ME5s06vh3dXXEzZs3kJHNeAFgaOB8n2nUzOcLlqyPouPhPkt66AJOiBCz03i8dOLcmdMY6aE4efJknDlzJs6eOxcD/f05diU3CPl2zh9Z6u/DKJ0/F6+/+mq89cbruQW9eUKv3rwZv/Pd38ZrvhEDA0OxCGj567/6y3gOyJE9V1GmJ0+fikE36+N+RoNWV9wEz9V7WwyF3jT0Vn63N/J5G2tGRdxlWh4o8985pYVucRVGjqFjVwcNAWZvvnE1vvXNN+DVHRTfdqwvLzFOFvHDKeIaiwo6/eTy5dXF1bj3xZ148eQ5QOxFPHrwMGamp9Azi7GJoRCM9woS2nujrbEt0JSxgLLeAIC47HnYHJeB3tjdWo/N9UXAXT397oq+njbGpCUN4O4ORpBxtIjdyooF55xmtURA8ZoN36vopdXs7EJGQE6M9yUQVn/L5Ts4h+o5+UxhVBcawdNBKZEEc5iMumoYMVTQxykr7+uKnoxsKsTKhjdMGfX+yhNyZpIkbXI6geGNicmZePpiijHCkevoiHH44czZs9HLmNYCPo6Q9w3GyQ3typQASI9nayRb4PuydL0ledbt663eWpwmnUX6DeC0rR4ptvCXhlhdmM1THhgnfiiRkDtfoou4fg+HcX8jeqCv4KOttS4jIfWNyIQJvOh6ri46FLl2NWgu2qg4bXyvltG2VPSI0QEjUSXnr9gE5UVZlcdsi8yL9kv+Q/xSz6V+MoGXcUTEcKwDh3oPfj2MFcDD4VFdrC47leMGkm1crb06ihloa6RPgIZU8dwG+tBKm5Dx6obkl0X4Mgv4AVDUW073ZT0rdFEHzoxT6NoRV+zZFvWSgFx9pT1z9kL7LJBP+XX8aa+6I6Pz8EdzczsYBEACv0zzvImFlRgcO4Xtacq9fyxoJv94rVPZs48e/lOxsm9cP3P7jWunEwGJjrdpQAMPm8XTOAKM7B0BSmoFE0Y3VPigJhqiQbHkrFv7u8xP4+T6d5fzbCLsMquenIlLrW0mjxblnTkhdM57pffLKKY3LIPBsRpmz5MQIi4H08Mqi2siOIikIciwFe1QYGROp10k3MOHD/MYGR7JuViBhc9R2QlIdgBHomHkLees3bPAULIvmVrF7zyvSycVApe/qaAtKW1IUOYzQlHxakXtGu3M00AIMulUBcfzZFAHXQb1tbm+wT2NnBg2FX1WZTjM4j5GjBKAwNAFrMn7BWx4f2kgjTKiwWHoWVAhkFNAylEUQQE05bPtVfi9lw1KweFvIgHO05CYcyMN8r1t8DoHiUPB8o5+5xhLNx7L/QogcfolDTK083tMbb53VUy2jfEpjMuFjIUIWrCRB9dJK3/L5zG2jpfP9VUBBtlc23R8ZF88x/HPa1SW5Te/E6Smd3T8+ufXem7lfAXJo/KqnJPv+afXkjSnnY6NIDD/2mb+CoDl2fRypBUUKImTjpv87iEdBCB6RMgTysiQtYdenErD6MfQ4FAMcrjs1sJDGaWgLxYb8t5O3XCjTISDYA5A7BqdpC0HgElXaJk4ZrRrFxmTb4xymbCpfFjvwZE0YpBRA/vAORqijPA0OLWyCe+vZK6Hu/9OvHwZCxY2wwg4/TPhlAmtUekqQ4sL8xiLo9hYXcOjNCnyQfLzpQvnAfqd4caJfu7pt+ZCU3T39sbFS5czmjEzO5v9ev21V+PXv/3teO3WrTh9ZjyTVZXb69evZ8i+b3AQB6E+7t27G9///p/Gnc+/TGAn/Z1qGj0xFj19fWEZ+CbkO6NKGN9lDLvLdOVK+bEZGWppQo4E5EZ00WM5f849VOYWVTO3Qpm2WFhDHc7H+m78i+++GeMnhqOh5jAWZy2d/yLm3K8KPbKztYU+2crVLq7oqdrHCdncSQBuHopJ2obKXU3mMujO1s6oc0khHq2rfua5T0drS5w5eQJS7NHulxgEy9V3ZJ2K0dEBgKHTvvLNVkxx/uKK01CFl8xB2tkVQJbqmWtru4whwGp3L/OLNrZXY2CkO0ZG3cxMALmTNHM7eBgzjY8OoKIC56KXjnP38tDQoPOhoREQgVouOIB/ddgUZ88qTgrvUEDmbMjzZWGCRhrPGIAwNTvPMYeOtmjbYO75M8K4NaN7rWh6wDWHeOwgF3izOccrnRbGzLFX9yUwUV6lKwZR1WDCpjbdJpSD5x4fgqKMNiizyKAv+dvtDx48dIUO9wCYViFDrS3qVkAPmL0O8NnYoJPM8xk39aryloXQlCAVIIcrRo5V6HH7kiDQAGLyVjnP1ZS0u9COq2007bFdqYeQZSM92gojFiGw2HPKyukVeGTV2ijYtvp2wOwSMrYKzwFM1q2SXewGFIevW1LfeHsTd5vyt/pYWd2MuTn4YGM3r9O2Osb2RYcjtzjBtikHjp1c4DQuI5+21crB2sBst92DxrZVevrV12CEPtbUNeamdbtcO7kMCJlfiq7BUb7jHrSnutaVn4wfPOH4zD9+GM++/LSAkG+9deX2229cAr2sxJ5hNxBLlYllGNodH4w3t3WwHVv7CBeCaZRCwrv8zQZpvBQymZm7Z+0NjX0ZhG2E3fCnTFUMDyxCw2X4MoWg0VGpCSBEVd7fCqUqBxGY4MicCj3IDMF5Dff0s8QR4ep5agi8x3vv/YxBa4gTY2NJcJOa9LxMQDPrXoN+BmVXAyH2MCJWkXRJYyXxDdZIkJG5F3xW2a1tCEq2s0y5+SMqQVGsHpaevsBKYQRXJYOVSAh/ZUja6IDKsNZG0Lg591yYxS37ZcCS0Sw9SjRAlaBZxlj6r2IY+ZtTJxptv+JQSDQ2icz5Dfn/GoDoHfKR+x/3ib+23ZdTLAqO46cyyqiC1+U40l7e+xxlTvnyTjl/yT2sASJwsK0u8xQU2HfBqacYybAvxWM6Po/P8oF/fZbvva8NtP85DcNTfJ7PtQGpRGwIr/8NQOCvfOJ1Hn6WLyq/5/2OFc8/f/l9BYT88/P9+7+91pY4djr3+J32mZ8VdP8KrJ2DlT+9rgI4aDifFUyBSz19dDpL2TAvyiXe7h2DkUB2LIXt3K1z13oZetOdGOfh0ZEYHz+Z+UeCkVR+tMnmSBxXsNXzfSO8aG6PAELvzGf7voHfPFegbrxOJWI5ZxMuOzq7Mgri/SoRP/vqigE7uwGfm99idVT5+9GjB7lSR8C7sLKS8m5fzUsw0jg0OJDlxpcAI8rrm6+/HmfGx+EfPacGxhk5h8cNyy9vbKHkm7LA4M8//DC//71/8S/ijTffzJojOc+O/Dt96WZ2FncTWMzNL8YPf/jD+JM//l48e/qSdjvVcpAhfTeJg9B4+qeitQOPjntK25mZuYwUNDe0QAp5De51WpPDv27F7vSZCaG+pIfXGQVQH9XifDVriGp24+b18zEy0B01R/uxvLCc93a/Ksuruy9TrnyZW4hNPE290nUAmavc1EUOmZFh9ZmAfXPd1W8qcHhhewugdyraO5tjYuoJYLE+zl86HSdODkf/UE+0dmJY0JHrAJ1F+GRxdR0QsoiR6ECuLcpm3oXOjoYYQ3ZYRx/2Y2OzbE42OT0b+7T59JkTMTw2hCY5CndaLkBVQIuRQW877k3wjHxtpFa957JP+d5pkkwk3lMfwlbIlPqiEQOtPlAuZM00xnwj76uMrBEimNDwuGfMzNw8fZxJHrWeyXlAiJvT1WM8zSPYwbgZM7BP9RizNHw8MKc+aZOOW9biyHN0iQrgSflUj6NDnfrXI09Z4TmFx01qBuhzH712p+onJyfjyeOn0dPZEbG1Qd+NkpsrpRzrlAGy6J/RfQFpmbbGIVbOsCWHKLpcEkwrslha6rPixDquHsqJEX5rlLi6NIvncb3tEjjYFh0Q/6qwzQUSgBzsVQGi3TLDKQ/6u4/zsFcdC4vr8JX7DR3wG+MB+DTP0r2B2tEbaWfgNlMP3OndiN7Tp8/j5YupBOPmh7S0tocbqupkmyOZUXjaJIDqau8o+pS7pH3ljToyV1Dxz912fYa5j6Y+SHhtsHrfiL8rp4x8CSaNhEzBry8BPx39w1FV1xQNzW3IrPdMDZ88M//4QTytgJCLZwdvnx4fjJ98+HGsoChvvP2teIIn8dEXXwJCGMRWlIleGGcbHTCkJJOarV+j9aOx7s7Z290LgbZQqm7sg5HmqfqGhndl3MpSLplXG6PhdpmtBsnBkOHsqNUp9cZ8qUhzfxbeVyIBKjuZ350hC3gpBaS8dnFxKbcF19MaHQGF0bYFPK7nT58xxJE7yrr08xDBakUZ7yKsSygR22eCn8ZbQRXYGNkQ6Fjrw4x/PVOrOipx5oIorCbkmjvhdIBCmwlQUDg9Z40g97PfCoxVWa0ZIUBTWKWVnkEzgijjWnU0KwJCEw23fVa47VdGEfILjxT//HeAIGQRIc+HhiVKwzkYFg8NpOepgGQaowa+/M5IRjG2aW7zYULErNvBvwSOHD67sHj5vYTSRcEIH21LAy5XMSbezfYaEfKar5tcbp/3ksk916MoMc6lXbZUuqUHz/mOnReW/hce8XevL0hc70KAYHu5HX8zvMxf+1U8Iu/v3bgV7fz/f/l75R6Vz5Wjcra/+9l2GAXxNiolFZ/tKIADcCJ1GOekOYykQnEOdxcNu7XpstqtWF5Zj6XF1VhYWMJDWeC+xcNcQWidekwlzv0F3RLQkKnPMOLiGFrHJqeDnMqETnpjrkxxqiWnWAAbJs3mEmvkxXF2nyMbLS/Ts2yffVGWlJ8cZ2gqKDWC6bb/Fy+dzzbMYzzMiTI6aj6JoNVaO8NGJ7jWWhdLS64oGI133noLIz0f9+/d4/72HWUJjzvtVIVTMEV/P/38i/jpez+Nvr7++PVf//Uca2XLMbVfff0DyLV5La1pdD746KP4n//j/zt+8Dd/j4cI6IeWA4M9McB5ruJYBTR10K7Rkyf5Cx2QJw3mzPQc991InaSuSpMJraCsI8pAC6ZyeHNsTcgzmdU5cenR0gRdqvaxUWuxs7EYN6+dR9m3xMKMW/SvZtl1HRB5I3WeS+u57QH6sxEdkNMDjGsq8SojFRZtKwXczD+znsrAcHcucZ6en4vrr5+Na7euRF1zdTS1N2XtpQ10rcDj+cRcvJxeZBwAMXqFFv1yyml9C924h4Fai+m55dwS//lLDwAY+tMcl26A7Jnzp1N3uVLL6WWamdN6RnI0RGoH5TenDZMPNK7FW3W5pxGF3IaD/mj47HML91OWU+55uezS6IV8xs/cU1lxY0/AHXSdBUhOAd7UUwPDQ3Hh0uUM0busE1yO0VN2SjTEZ6tHymaLqVHSgbINCUI0RNxHHUPjeBbvj4W1THGWBHx+oA3eU54vbTNKNjU9DZh9Fl1tzXG4Bf9AbzccdEqmubkefc4YNJkT4rJSeE79nfxZckuMhBhdSbBai10sKvX4VRpSoi+0G2I4fSkgFdClDuJ7ySZAUs9aPI1H0HZXk+4hc2uxuLAGqDXPbB+Z3IffNrFhUzzTwmTIMx12ixEjRepVk8E7scGCc1eEPnr0LJbgUeXcaayWlvbUI0aoBPqufvOv9DVyf0gbbKc8YR8Fgcqkes3vfXAmLdtu3svX5n8ZnbVPRnuaWjviEFnbhP4vwA8v0XH9o6fiCBBSXe+Gmkghfa8DsMgrs08expMvPikg5O1vXL/967/1bly88QYIZj2ezS3GU26yg8Jdxthuc9MjlIWZtGYmJ+EVa5jGkJBetBEPvSOVlElEKpRmGmgd/px+ofWuerDTVnZUgYl0ZZCixM1Ot059A2itPT+b1JkrAmQkGNBkTgfZOUMjCEkgwITfudzNsJKhXAGI3pbLce2gaL8bBdUJSpQzy9ysc254shDYQi++VtZXMlSpF27+h/wiwW2rffKzSlMQofKWwXxxKw4ZUvTuxnqNyYAl38M9XQRLRmvK/jQaSpW0xsIpKyMP5mL48hqZXO+3RAP48vgwnOdfQ+uJ/fgnADG6UdB/OdH28IAccIVPw5lAwoPP5pdklIIxMlQsmMhzFDTeS+8yxaKIcDeFxedyju2UBnke97ef9qUCXPiYz6k8z+fzXyoMdzBVcFNtcFvVi/fltNJHX3yfRos3CZA8gXurGB0LgZ/gVto7/lKBFtB+rvBaFQbXOT4++Ot7eGZeX5SovJSg5fiz78tnaIog5/m+ZzwKoCyKQ2DqbrI0JxUTvUz62ZtKIqS/afDNVLdyp56pyZJ6Jx5mn1szR2O5AGh2GsBnmt/gcktB5KbRNWigV6N3v007EqirMKCnEToT5cwDSYXHOLYYGfEcPBrpbKShzPuWcLt5HXo7Rd6QI8cf2TC6pSPgKhg94t/8zV+PLovo0QbzGZxUhGNRXHs5teOWBy5Dn56ajKH+vnj11o3kGVe7CPYdIyvDzsxMYzxnMLRzcf/ZRNx59ARveIrn1kc/IMK8rc8+/Rx5asukVzeiyyqOeM+PHz2KP/0vfxrf++PvxYN7T6IJwDHc3x//8ve+E1evXAKkuKqnOZZWl8OiUWOnTkYPwEbZMMJkDsLGqiCkD4Wn/tjHqMn3R+Gyzy0M8oG0ZpyczjXpWk/aMXfVye6O+wTVZin1hvrD+Na7b3GfwhPqOfvn1IaGUtBRW22ElkPvHFptYewFhTotOjVGUp3q7ujpikaM3tzSfMwszsbJswPx+luvoMAbYvdgO8HlJjrXPTheTOI8TcxiwNe5ZXPUNbQDPNSBgK91o6/yPeBiYxfny/1A3P0UcKwOYzx97/LekyfHkl/WN9fgv030jw6P03CCD/uLA0Z/zXFRFgUsZTmmS2TLaglXYjhVhagkrUw+LvoEPmLss84P/fO9sqKOrgVkuHHZOveYAYRMTM1Bs6Ns0+lzF8IiVhbmMzp4GJyvUwsNNbBGnQWD6gydOPWD/O/zMvKhLUAJwuYpo+avKNPKeCZxI//yv9fI/8qlL1dyWQfHGix9XR2xtbYQ7QCPvb1N2tXBmKvjBGROy5ecjqyRwX2MKhtFMm8vo860Tw0giLB9KjPBV8mnKJWWBX0Cr6Q15xvRUUZtpyDdXaoPobOF8nRaBByrKwJigfEBcrYZT59MxBz22Ki+ekV95TRnOg/wu3V3uF1WOH748DH9W84xcD+1jo5uZNxojhFYeAYDpd5Xzj1HZ1vwKeBSz+nUmHQr+KqUcajYQvus/svaQ0mTMp0nSHFKraWjK/b4u0a/Hk1MZ07I0PhZAHUztKvn2UaKa3Fc0TmM3ezjB/8EQq7duHq7f2Q0llCWd5+9iInFxZjEiFejEEQ2s4vricC3dmHcowYIUCquVfaYkAFNFrKRemL0DQZx+RAAA2vfBHM3MoDNDXhrdprzitHS86VRHHUiYPkEBSZFjUxkEiMMmUuEEHznzjRPqVS5xhUCvIHJtzNaYjSmCyE3QmNkhEaAJDdyZYtFmgyTWj11bcUdbWU8lBCDY2KpTGQS0tb2Bh6OBYu2QZrWZGjOpDtXAGU+SBpHQ1CSDoNjX/MdyB3BzdCUAsNn/6q4vEbLlP3ls6BGMCD8VeGZE+GKGs8PlKTr35xWSQQFMfM9/2EuE/F7pwJweCr3UfFWQnzeQiOdBXb4ZKTJ8RD8SdOSz1CJEggIuDV9yZC/90XJmvDraqi8jnPzWv/aDA6bZTSk3J8+cZc8j6Ni8NNLyrvTf/mA38w7EYwl7Wif2fj+U0BSSDknFY9CLrOaSV8oWQ766t9ceaVgY/Q1+HpqGeFxMIq0JGBIACb9jttU+lyAiC/5KEENfS7hXKf/CsDxt8w9gqa+vIeAMvdGQmnoVQiYDZ1Je3VcSdCCf2mUgNuo4Tq8tL23BbgAzO/jOatUhRfSSkNA+yxUZLGffRUyTTNBzxzAffqzRUe2uN8mvLrN+0Pompt15Vi6zJo20DYBlONvqXf5wfbKK43wsErHqQAjdkZIZD3rwUBKWmKVX+XKGiebMTI2FOfOjUMDx5820V6LVR3sq9gb4Y2jrLTqqpeb11/JfIavPvs8Pv3FL7hddW7DbtKjFRQD/bEKrVYgzjJ92EVhNba503VLPHr4NJXRr71zO06fOgePNTJ8rjbbi/d/9vP4z3/0R/HLn38YW0sbcaK3K77zrW/G7/7Wr8eJE0PR3FqPdz8WfYNdMXJyJJbXlnLZcGdXT4asHYKl+ZVYmF9KHnB6KnEifXTTt1y9ZtieQ46qg8+UJcddHnWKp6FBHnLF3VacPXMqXn311TQe9cjmvgn68Iah7wP653b6DGjy3eEhB2NqGXm3sng+MxUHjHMndDmC5tNLM7GwOh+9Q91x87VrMTg8FEsra/AFCr2xPebxgB8/muSYBuwgk3s6KQ0cdbE4t8o4VEVHlytfDKlbLMpQdzMGHYevoxN+aAKctUP6tpxe0nD19fWgr+vRiUtZh8TcPBcApDGiTeogi/Flvhf6R7k1n0vnSQC3sb6FztxSXfE9DpWhd2WRMdWZU8fQMN6rn6Ar3x/Af/vQZEv6bABm5wCts0vQPzLf6PylaxgswE5TB/zaAu2NpADikG2dNHm3ul7ZQKb4bA0oZVO+ViYPdrEBijH8qDx6gf8QZcaMNqSsKxNlOlD5dCdxNYGF/qYnJ2Kkvzv2NxZjb5vxq9qLnl53o8ZQVmPkO9sSzCXoQA4FU9qbshWHTjj6gJuq/wQnx9qdc63bcoDMo1s4f5/POhlOfwlCNOIqJ3mJy5IHDzZxsLcPY21pLxYXtmJ3yzyijthcP4xHj17wHFdOOlVCn47KiigdDmuCWHhT59voh8Bb/WSuRzovyKu0MpfS0hEuNqnGyLpEG1KjA9AL8IJEMdpjpXT1So25MEb4TVIH7Cs/Ttu6Ikm+8b3gxWiKUVGLnB6p29tbw6UrB4DLL5HvVbraNzwOfZoxCK6M0e556BREzD0zEvJpASHDw4O3L168kHN4j588jSfPXzDYEeMnxnS/1daABEYRoaqFaK0qE0/wewa5vC2JcMUYaYBRSfwgkybRGQB/V+DTQ3YY+Zvn8b4obpiPxyXzyGwQxLlUl7oWT1V6eU3+P8GJBkzkroHNpFAMg8jPOXXzLyyjbAVRow7dvO9o74hePCa9MfevGMwlh+vR0d2Zc30qcq+3vaXpEBWKacyy0hztFYk7L68212MwTCeZ7EttVreDbJzj9QUxq/g5+N0sb9GsRHMgM+cCutjPnJ7is/2Wjik5Xws6//MzfXTQSu0OGCZpLL0ADD6fdmrky74O/MZtPCe9edmY+ykuNt/vi4H2OX5XIhjO91rTwHCbK1VKjY9yvs+ow1jYxhxDrnX8VOb2X7ql4Ucssx+0xdFSwQsApGfFE6i8/C6fzfc2zPE3XOdcqi9/q/zzGZ6TT+YelRyhskSweDz+ahsqh9f7PIGb7bBduQOtvx2f8/VzOPys8EpTFaqkzxAmoMJr3QTQsL0etHzvqwKkvLYybei4moBsHQ5L+OuZmKgtLwoODGXajgbOETjQmHxWhpNpq8t9FXqVsMu79dqVHaNQkspold5rE/za1sJzuFc9Y2dUwhLpfi8PaGC8Tp5wfBPgA4SlkyBM3ltbXwWEbMSl8+dibHSEfjsfb6TRGkHco7EVENMUC3Oz3LcuToyOhnuefPzRRwniT58aTxo7992C3B2gaCwcVt/cAriSeUri9T7ftWIoL5++ELeuXI9hp1WQRQGdZeb/5E/+OP78z/4sJp5NRhP9u3n5Yvz+7/1evPv2W/ThCAVoolx1NLejFJsw0CjAxdXVGOP5RlC2ADFGpMzbmJmZT1mW5kYnNZpGP8xnUp5yW3zzQDBirvbLCIL0Eahh4Vw6uYljdv36ubj2ylXAy2ZMTb7AM7ROwwZ/d9KIWADL/AaLFRrJqoNOS2ursYCz0zs4GJ19vTGFI/QSQNKGcbty7XKcQj+Zgza/sAjdqmIJB+mLL+9lZcuDA3gf71HDvLjCuPO7Uxub0M6y6QKWnJqAL4yamWsgQHTJtrk71hhRIk1ItNbI2Ilh2mjdo2XuuZe85tYSmXgJH8hDFedA+fVaZdwIn9OKWXtiw6ixcqq8yNcl6daIWjXPryS3Jt8zntoS9/LZFrRyvbvpGqHS8RseGokLl67EKt+bK2DbjSQpUwJ6p14y2dX4G6AmE/9pf+ooxw2a7zp1JmDhvVHCYtyRX9qvPpDHjRraV2XeSLn8btTkJfZtevJldLWhA/bX+X4PGazCeLulB/oOoOkKSKMwdBjD7D2NTEMPbqIO9VV0izrX31xBZB93+IuO5dzsC+OkQyNdityqW3AgeKo859Ls+uqmWAFsT00t8m1x8mdnV+Lpk5dJG1/SraPDXZl7cpysNaRTYb+M4LkSTF1r6oO6Q71izpaAIVe0oI/VJ674rKF/2h4dEovgqZd0TB2/kv+yn3xsyoF5T5l8D984M6HdMXqq3kh96VJ2dIQr9FoFRPIdPHv3yYto7OgFfI/EziFjV+Nsg3pI3ejfmph//jAef34cCenr7b3tFMPK6gZo2S2lZ2MH73+4tztaub7hcDeGOlvj1EBP9DFQbQxKK4PUDPMeAQR2IbxMk9MrHIbr4J1spGW3ZWYNioymVy+jp0nh9zSi/uVfMWIagXLwNSPOwf/acn8JGcPkUetilCkOjYCVUAUgPsfVJ8vLawxkBwO7BmO15g6fbkDmPLQh6KGRURjXfJUq3o9k0pSRFVcMZCgSIXLbZ9GgBkLg4Np25SKNUrYdj12hSAYsnre7Y5qMKCI2BMdF9JfBBjmLoEWZImuZ1edoiDK8JlPTXwfe/jco3DxD0JCBEb4TCCQYQAoEHa5UqeGv71UG1v6Ht3IprIwuQzm4QiHViuAkhYbPBUgUYdDYZzIpJ2nUjFQ18rfB59mOyvhwQpmCKVMxttN7aqz9LGjKcXO4eIa0EVxomCqAo2Lk/d5XEeJjPvBZHH5HI7P3SYHjc33JDpya/6tcJ+FLFIQ+HN/Hv/Kj9/LZKqGvQZCH1/DZ8xIoV/qRioJ+8F2CE4kCL2cCKnR1isfpDK8z4uH9KlEHWydN/CwIsR3eL6/haEJpG0lzOs6/Vpa0BofLw90wTiPpEkk/m6vkXhWp5Lk1vcgaGtal6Oloj06Uiis9lL8W7tvKYXjcz7kUmvNdtSY/uDeJClxQqNzZLnd2VYE5ZkbMOgBJzgWbr3X+/Hn4vSFlWg/S4kbmVrQD5N1uvlRAbY7PP/5VApK+Hsutu0fSZgL4Zc41Q762vjlX8QgMGnhfgzHbXlqNgbauODt8Is6NnYyTgyNZbnoX5fYrwMx/+o//KT76+a+ivmqf33rjO9/+Zvzbf/0vY6C7C3rvQGKMEgQB+uFhanjrYgslbJ7N8NiJTMo03G9thCUTOReX6Sd6AqXpktw9lKrl5I30cUMUuAWg/I7PvJLXGEtDzFg7eMTlkTvx699+Lc6Oj8fivLU+5lO/LSxZPns1I4cCUHcFtmz7DnzxDC/bxNCewf5Y2VyLOw/vAsaa4ur1azF+9jR0bT6entvhmt14+PhJ3Lv3MMFFB47S8upWuPupwMNy57MLRmpro62rJ1a9DjDkUlEDARu03xLnTtmpZ1wVow4y92RiciETncdPjybfL68shRVxi8GpLjqUvjodJwdnTgck8NyWeqMTlj+ABhtuPeDTlAm1irxEkwCFyUNGSvWE4emsL4Iucr8whiJrfszMLgBmMbbyPTzvdN7Y6dNxyHmtnV20wWievKlxUu51qNQ5DJPjxbVHTnnQHsvv7O9YWXaddm2lLq3ImjonvX7GzZsIHOyrsi5wUC8a1TbZentjIzo7kMVa5LrmAIcUOWxF5uoBuC1OKaG3oLCRJPnMCLc0gytSX6PZsp3anYykQieBgPVJUg/Sn8pGiCac6xikHeQqo/vmYDjVtbPJdWuWfxAAN2L09+Lho+eA0YmMZHHrLJp57do1gP9IPLj/EKe6/dgJ2IoDxluwo/w5VaiM29+BAbdF6IMu6uWi31x238lRCiTKA+hJOiGAkz7aCm2qNtOVXE4ldrS1c1079ld+gFbSmb+ukG0HFEl3r3catZlzG7Czc9jf+27n3zeMUbFmUQtgs52x4mHigRznmph79uifQMj5ixdujyJk07OzKFaN1hGDUx2DvZ2R0am97WhiUHpNpqITKj2TvBRoLoBZYBh6Y9U1iZtz+nxOrzhBSHIsj+LF/UVRolmZPWtNcL0Dmn85iiRowDiPe2lkEqGhLPRs9EQz6gIBJG7mbDS15DPtXE7xIJAiTXfSdSMf63wITFQUeizuD+PcVy+emOEyLsy5Slc4OG9ve9VJlWWUlWQnPe4GlFwjSN9zBSNyvKWBBSrWx/das8MFKIq3h0mjGqgENulJKzSyOUPPJaJtQ1vFsB8f3Cf/cp2AoPyGkqTvrrxBd/Dc/fxeUCFz6L3ltAuN12uw9LEtzGtphwPu+zRIKegoEpjR661VknslMEYCnLIk97gdHCqFDNnyPX94hu9VGDI6Qn+swDwcn1TqtoFnVgy77/m2tNHPjvc/O6/yGdLw1/fHF3jwSk7xvffj2GdM5AsBQQEO0ptTuIc0y9fx/b9+Bn/lqQrAye+OjwQo/OY9pa+KOYWbcSh5Jk4PujqjeAIVsOWRSoZn2i+VkH9T+dhWlBZ3z3v6fCmhgjC6Ib2ku2ObY+Gz+GwUo762CrDi1GRVgowmlT3dquNGLY110dECgOE75dXvGvjN88q51QAOgBC0VuEoJ/XyUz6DE4280Sa92aXFxQQhZ06dxHA3o/hWU4lmBUWjBcir3qFLUq2TYcJpB3LknLbz8S4rd47fLdt3lH/AhWFslwjuo6AFIG04IedHTsXJviEcnP4EYve+uhN/9iffi7/+i7+KzdW1GB3ojJ72lnjjxrV4943X4S3G1xLyrY0FrBvuR2rcZ6kWo7YKgJkHKHVyv028bZzONMauqLEKbYJ9vUPD0VyXVTIBMLBn6i7pX/jCaBnwRg9PdSXgYfxWFrfiO995DWXcGs+fPU15NPncPX5U/EZC6TKgYyvmocssdOzq740D7j81P+tAxfj5s3Hh6uUEIgKG1fVNdO18TrtppN0TxOkTWCpm55bxKjtifnE1Xk7NZKSgs7svZtzafwXnCm/TJdjLqyvQuy5D5grfOmDEFTTpFCHltm12dhn91hMnTw2nXrDEvH3MaA+0zwUD8IF6U56oBzBq0ODi1J9uPbAJALEejOPvq+IcNjZq4HkPEFGXCHQFe9Uwp2e6V4j9ezExA//s5coMrzWy1oXnfeLMmdhFl7piC/Jn7oRTLJnvpWwxTm5OKqhWN4FqMpdPcFzlNLStRLYYQoDVXkaVUp5tnwpPLcBfowaOo7pRpeIqLmu3yPs1gQ3bWUU+96K3rx1waL+teWUlZHnemlLFEUo592F23sNn8YxDAFFu6AdP6NQJOqw7Y3/QAOlUWEBTXQnFil7g/AN41WXd0tjqp3FoddrqePF8Jh7en8ZGHkVra1fmcQwNDuIsD8bKsoXsikNjSQzpkRFjAKpgUbDiVKP2okT+O4uehw5Ox2hjBBtGOXV63P1Wx8HKw909XV+Prf11gYS5IIJ3+7q2tpLnqb+039JSZ8uXts3k93r6WQUInVpYigfPJ6Jn+GQc1jTxfVvsIiQ1tU2enLxlNGTu2YN/AiHv3P727f/j//n/FCMnTkZHZ5s8zSDvR1N9VWysLMbR/nZmEvd1g6JQbIYlc/t2emdG/z4Er7P1MgIDlaiKvwKNDFOnEscg812iUj4nwFAg7AT/03jYWQ+/S0MHUQwjqqxkJtgglYAGx9A4J6ciMawqQVxlUrxQE612E+l3dXVniMxbW7jJXSZFtyVZZz8L5wgybKPPMpnIcJZz6y4V8/tK+IgW0VaRICgfBjW8KNOlsfTXFAqYTYZUy9kn/4NRnDYwKSn7AJN4vfOcfq8xUzjtT6LoFCQv9GwYnbeq3izIxWfbWYy49+Yarq81xMbzvbeXGrEoqNuVNjJiBTjQH84XfJSDa/NI+S3gg2fJXgWAwDTJ6Pbe7vg8zrNjjjVjmAIOnfzMz/6XY2S/KpEJX9lO2ud4lpyWCr8c94FzK0ZcTZYRtbyS95zjv7w5/6Nn0IjzHNjj3xOhez8+Jz/xrhJds+WV/A/vL+LPiFHlAZWX97M93vv4s+d6P5PhChAt/fJZ8ndFOXlNPvf4HkV5FeXn9yqErwEmbfJv5bcMiQswkC/r8Ti90tHSjAfSlO+taWAkpN1lg4bROc9cq9YmIypGTYygVWUExN8TqHB7AatNsjcZHeG5nMazpWDhgVanCM1fAXhY28P5Z3cZnZqeyWF1Ssn+6mWuLC3lRmJGE4yASV8jge6hMbu0HD19AwCSpjSmK8vr8B9tbASs8P7M4HBcOHk6GjGUq4vL8cE//iy+95//l3j66DEOTzfed0200N7xkaEYG+qLvk48MQxCzdEe8rGVYWSHBZZMJ6IR+qxtbsTc4lK0d/aUqYojADrPNxq6AqjRmxOIbG1tGIunPYJWvGv/0g/DzWXKCc8UniyVlAvdnNpyZdx3f/ubqfyXlubDvTIMsT+gzXPQAoYG/OyUKQHG0nyQJRT2Jvc8Dfi4cvNmtOK4+dsexzJAwsjAwvxKLp3cMXqziwdP22tqrObcEvMLKwk+mpvRt82tYcnuQzo9MDhEewypw4fwlvUcnEr2O6eEjMS6dbvTNwLHOZ7R09MZw8O9WR9jc2sdfnPaifFTxmm7wFkRcJM0ARUjKksiSzpgrm4ySXI3p9mcftRoKQ+WKnBHWIGdzJWrseBDvswIyCbXOpW0yDhYpMu8rYrMd7mSEsN6hB6wrourJZxydlpDR0hdI1DfBUi5S7SbDMpvB9zTxxllt01GwZyWsk3qWMcw8/zUecoY/cvpYDqoUc3VX9BrCt5WZg73N+Evd5F29+M2jKQ6y6raOrfuFVWmbBVndbxyn+95ITZJDzcqNLHU1AATlnVY0DjZl5zqQr8n6JAG2Apun8BlC3C3vrQWG6s4wAcutGiFFw9i4uVsrPIdOCbv2d3dm7bIhRUJzpDZ3BwVPpJOKjurq+oAmyzt1InTlbvYZafMBFRGqVyZZb4mGimdXU3Wzt52OsauMrNj0kc5NwKqanKxibZVW62O8zcfqPz4aO2QUzNG9DMvhjFoam+PxbWtBCENbd2xc4iuau2G/3XYddJpf31Zcj375P4/gZCzV6/evvH2Wwh1E4zjbo0oGh5sCPTocC8+/OB9hHg9ekFL7vZqstD2DkzN4RyTCwFrIb4MlLUBeEDxChlMBsI8CU2YURa0VjZAQqkM7awAQyZKQ0NnizEqXrL/iheKEef7isFycAF2STwVoejKyISAw5cMZLjbhFWvsS2iaz0AGbOAi7LvxRbnOLg5x7YD+uWfIMV56lxNoNaD8V3JYjjR6Rr3VXDOPcvWMggtIHpBi4Kcy6Zog/1V0DPpi2cp3RpOw8ACNZGzQlz6DD2y35WpHGih8dRYcBg+y7An9xKgWMrd+XATi/zd8tkKn5cUT1cjp8ExyUzPmnvzm6Ck8rnsdst5KhHa6+9CPaeDLJutt85XSbdiTDH+9MnvfIYg0le2my+ls0zq+GRYlu9UDAk8+U2j7UtB9bPjq6KoTF/43T6CljkznCrdfdbXr7w/t02+4EVbHEe9FO/jPfzNl8rDt4n8aWfWPqFtXuj3RqES2PJXMOrf/J5zPLcCBlU0tjvBjW3OJnif0gYVq88szyuRkX/+yrnqpIn8bnTkmKbH1zs143SMUQY906wO2VR4yOiIf5v5vkSvoAmHvGKkJJfIMf6KQUY8OEwE5xF5rWPrGMqjKgu/93en3JySyaRozrNNSwsL8eLFC2hYm3UcTJZdACi4QsIS3/KyY7O+vPL/Y+tPmyRNkvxOTOM+3eO+MyPvuqu7eroHDQwGs4lzB4DsCkgIgX1FEX4Skl+FFOFbgIcQQuzIgjM7wPT09ExfVV2VVXlGRmTcEe4e7hEeN38/NX+qCgM+kU+6+3PYoaam+lc1NbMY45lR+rRrZPj8KYJPV+wAwqWDdbe1vQdgQdnU5rD4rqO5cxBjtNPdmbn0lrqv0//8H/9j/PJv/gZeuIrZaYAPZRigDQRQ0wCtD57cx+ipR/NoN3crNkhUWitIc0hUCxwha1D6IWWaml1Il69TPF0gy+GYBqDIsXFlgUMx8rmbfOkJoUJ8XGWALYlnv6XlUzgLFgX37ZNjyjYS/+jpH6IMUeBwh94HCBbbuzvQhT7HO7vQ7gStcerqm7Tr2r31+Onf/4OYXVxI2uhFPcb4efXqTbzb3EEhGNjq7DlnQKBcUUyuJUOvhZ/hC8o/OVGPg4PjjKWQ3Yp3dgBA4kwZvagADRSx/J/xCCg541da7U4KeocF9vcasbg4H/fvr6bi6FIHhxPkGd3rcqBGhn3N3YbPoaWxH+OjE6nsXQfKGTHGv7iUfMZVyLS84Po0GcvGp+59h1oy2BnedCM/Azkb1LONMWicjkDVIQ3XoVldWY4FTqdT5xD2bfFUqKBVrNe802k1kWH90W42Up44JdjYFIcwBCHOLMt4O/o8pc+2s3Nq7euxLLNQSNfKwS/qsxZpbW9tZlyPhkm7uR+Lsy6XIB0N4h2IyUmDmHvymHa2N2vwwp18c8Zml7zt89STMjgM4waJGtwCWr0iGsPqCBoJkALYTZ2iB0RwcAEQ6sQ5wFJwMtw/Cs0dhqc/Qftms8PpMg03GUKQ5lbq0jJbVB1lH9KQz5gSh8lowysK6pCqfVw95cw2l52fnqoneHbJC4d7jfsqmy0Kui8AIGXNEGWhjKa8cgqwMtB1dBx1MGZMGWG7G1/is3pPBSF6XAT5Dkc6ZFufnYuNnb2cots/Vo+hiek4v3ImlrzilirUYQT6oEff/O43sVFt5f+Dn/7e05nVpSyowxZmcufuWgpOO7yW0JPHj3MpZRfm+V/+lz+N//gf/xMKvxP311ejhvC5hjlcDCwtQxK1kewcecBEKiUVsIyRgjiZWUVkBxRoFAtegZrX8k8lysmNRO0ynfd7p4fBanmdtNVxNpZMqFKQoBkVTBqOfcrMppfb6iNQcxE1E6FBva+FfsPzcGQpp0qDnHzPBrATjQtOeF/F4fRjh4EUdDlVD0E2zj2D3yYBdPXaRPE8kImASOGXmz7ZgJaT79ZL8CbjiJytWCqoHq2q006hwrAcKlX4MoFNTrWkV/I4aaiI6Ox8twPZhSBP1tk8c28O8+ZTYJFmLkTz/reghDq79bs1Nt8ED5yVFe/wjzyhAFB5q0TyGfISbCTQ5EiowlfTSTr2Tn8r9CVpKm5+ppLPdykLFcv2o2XKAj48x0fyDM9nvXrvyWuZFn+2kdaTYMLEfcZ6JeCxnhwJjK0f+TjckvzAtSyT5eb99CZBB60OO7mgQ49MlY///F12ry2L2VUAxKMqW1bQj/yz3XqAjHcrYFa8gdSdMkvHBEt81yLJ38mjWiFev07gZ9nsn87ZzxgUkpaHXAU0aQMv+KlHxedsswRo1FsvSIIX+cR7FFEaUaNsa4WRCvP+/QeAifPc1ddppVrdxjpYkwsErXylVad8N76hC7/fUC73tNk7Ps6ptkKjESzcV8+ex/L0XHz84EH0QzOHXz7//PM45LmRcQG8AZjXCOfTuL3o5lDMZ59+EItzdQimZXlOfaBHyHfwM3WQnG43YAyXwZ9t0p0kT3poKkAVusrCWRD2Efu16TsNM6eJS1NOvhTekojUJZUN/HDSaQFcRlHaJ/Hhh4/j9//O78XFGYrDmBLa4QThrHGlkeCicWVzwMGYX1mKJx98gOy8myDIMugt3ds/AOBtRQNQdw5QuDizbaF64mL7qbJJnlcGapi4Em8ZAisxBrSXykKAQZ9weEPAYcBj7jVCGhcXxm9cALYc0ijKxPi+leV5yrNEOh3K04LWLqMAaBUwUOeM1bNv8qnCdFrzlWmh8LXEHaoRiBsXIb9rPNo/h8cxxgAfCW6RKbmjLDR1VowuebvuW8Conhqtbct6fHScMxQ/eO9xTAFI6W3wKIDBPigt7GfWWbCBstJYO8WCt/8KM1T0Du+n59pyca3E5ADk6Ee2owrTsqZxRlmU/w65Oaywv+f6IK+i0RtOHAd0TNcBK32X8AmG7YjGp0ZR6WNpGAMUHG+zXaAW/ZB8BWh6MwCeg3qe0kNzG1PwoGBNAGC7DQ8MIXMBrdRLgHWt14t2uzylPHy/ubRO1Axi2fadk9P08Bh/4+qpDisKtvTUuWWD/drhFkGh+8Zgdyb41GA4gTdcr8aFNyEFgKsVSwvTsQJPpsyGBgIPjZoGfca4IodQXANIECkolWfSW4UMqoLgNYzkF+Va2a5EwCYflIkABqur233H/Zv6+d3odGPnuBVdtxAYrqGYxgEnblBoeIJ6nPbh3H7x1Xcg5O7D9acDI/1xdLifaM4prQrZVvMklhdX4ief/TjW19aj1WjE7377m/jL//LzePHs61ilkj/88P2o55iXq+0Z6e8Sw/pGintGBpSYDrxowSvzELkUqFieCkC/qyyysewQPqus4XnvWWmvqsRSKaf1RiNxpmLj4XIPRuG9VER50rg8rxByBTxdcupxG0I3k1Z9LojDM8WlTRrcHwfZOZancFfo+13AIVAxTxtGICOwEEhY3lQYNLJAwXUIdH27PfaNaBOGNnBQJZKBn6SjItC6HYK57YSCEtVhUTIqFa/BmnQ6+njZm4U6qQAyENV0AC7wQqYrwPC6dRCMqKCqmA7TzmeqtH3W8lGOki+0pv3yGa4JUPhKxywIWKvQ9rD90iPA81pAAg7vpzuUNPMhCuvv9Dz52xam7NXpUYQDAsve7CVO27/yNuRzNF+apdw07Tz5UyHbUXzfNvddy2Unqd71unRU0Qg0VMLf97R5FmDZO7ieIIjTju6dLJ9CPn+VMmd9emlUwbB6cUoppVEpR3pkykv53U/v83gpg6d/eZ2qWle++Y5ZZH381LKTnrSV12l8jZ7vnpE/uCdSEgzpJTA/5/17z2dyGjQC0r7lUJvT9HJIhrQKOC1ubNvaMeVj+vjC0goK9yL2DxHWtgslM+bBnX377TMIVq1Vh3B8T08J0D229vYQiC6s5DDDZYzA27XB0VibXYgx8tp5+zZevXkdXQSZQykyr14vuAreRAmgCNYW5+KT959wy/ZwIzPrCoEsN301QR7PGc/VT7/e3N6JK4jiENB1ILSpa/dMBeyCT0eZflnNGSGMskreltzwkadtblvbdo7jK68EhxocOzuH8fGH9+P+vTso8E6cAkra3XYqYBvL3bcN/JxZmM8gQJWzi2HpPTBIcW/vIHYo39uNLQwTV2CdSEWqJT/i8Ecu2mQcAW2E4s8t56+h9XEzTpoAHe7larrwmJb1vt4X6No4dtEx16IwaPSU08BR+gR5qMDc44Vm5/Ms1tYW4+7qAm2F4rrQ46uBRT8H1Nh2KkDjPuRzFcNlt9BDj7CWvvxpDJR8pTJUyY9Qf4eXFBrJg9zTw6x161C0+8C4cuY76t+gHXJWIdecNKBM+vTjj/LayNhkylOKlDESDlMYgJqylNPdhTNmh0Mzh0Syl8ivTkV1JpATCnK/LXjavpBeVfuLvI88zvgF2tnPI8Cg694IJvUU12tjtMU5feQy5a0AxMXKUvGSZ4I8pSMgT3rLVy7W5ilAkz62o+0p/ZR51WJuGpVeM87KeJAr6teFzmdtgIYzjUhPIAq+Tj10eHAEPzgrE966GSa/y1zvQw9dZbjYhw0SF4waFG3QuPGOeh0FIXqq9ExQFZ4/i5mZGn1Whd+XwaUG3xpXNa+HjrZ0OQtnSbkpq0aZ7a5XXzkizXLYn/axiZSX0thVfpVLTgOWJ1zROU1Qr7lOCAzTgQ/34N+Dk/MYrc/G5Y1rGM0Cnl2SYjzBUw7HvP4m3nzZ28Bu/eHdpz/+/c+iediAGPuxs7mVKF0F+GD9QcyA8AQBCzMz8cl7H8Qf/9N/GP/qX/zj+MkPPo4xGOEaYeTQhIzlLBBKJzCEUSEen1ow6aamIgrfXHxGzrOnWAUEXSoPaqusVcjzaDJoutzyKQWoHUUFK/hQkCJ8FL6czuHWivPFohjpHFxXAWk1iqZzaIKyqaRlcoWwbj5YNvOYpAEUiH73OcFKmanginolNiDHCXnPmvhpQyWwSOAyEhOckxN86mpEWKr4vecQh+U3eNNOayCvFrXyVcU3yG+ZjIuQRbwo/bVeAQx8ero8uhQy2DSBi89wjlIfAYVAxPvpiuRT+ljXRPX8kT1NQ16UOwUH3/0tveDTLIenIIIWKeXzN6eoVyZVcUrbtD7oGLZgAhD+2YYi4jy4UYEKP6sjFTmH3iMFRpW+7VTAgkBHMGC5nZFUwMn3AYoAoEozr+W3kp9lMo0EIdKyZJc8pcLJzswBObMTeb+kj1DgTEuA3wpo01G4V2X2ujTwUzewgC7z5FrSwvbjWZ8v9dA6swfDr5wKYn/7PT85zSeH6jIPzl6fkJ4VbewDlDDraVvl8ByfBjcr/KV5bnBonnzPNrA9+LNvkQptbz+iDyWxpF0BYr6j8jBOahgjYh/F/dWzZzFE+ziby5ktxjzYYzPwDktO2G1ciAZLrl9AWVoIJ4MDm502xks7Pnr8BEgAWMZSHINvj3Z3UcZv4riFZWt9ASBXFkbGg+4upT5bm4wn9+/GvTtLXFZg0Y4w+MBQr07km23Pexe2AX1vc2cvhp19MIZQpKwOZSQIwGJsNhTSWHzUrSijspaFhojZKhNcP8jZdROkYTskaCMvV3F16PLHP/o4ZqYnKeIFYOssGu1mdHMsnfannyUled44jTZ5nbTb8fyb5xhyACAsZHcoteEmx+sYDuMxi6CenZ5LBaaiV84OYPVK4OLJOEcmWQ8K2eMtQaUKThCl56APRaVCNO7DPq4xcNI6TcvctSFUkPZ1vUhrK4uxugIIuTghLZUvVISffEBPogpUHhEk+b7lcv0TY0FSZnO42qvGySX1Tr6FgAbE5tA2acmPBlmr/JXDJEUbGTzbiUMUpXLZPBwuqAHcnjx+RB2cSozlrPS9gTMBZ7loFzQz+PQqgYJ9DD6BP1wYrkrHHuysKxLJfpOGafYrfnOkzOEp+7M8ryGm9+sUINlqNTJ2wtkflJSHu/C+4AMZzWcOW1MX+4aHYNog0Tb0dTFBmoR+LhBCBtsW0D6lK9eNx7C9lFv2T0FBiQVxHZDLlCUOyQw59AawuUQpy58OOw9RF4fpaihteXhn9wBaD+VQVrYCxTE2xNgevSACpGuAq2EIxjHpnRdM6OVxld/1u6vxHnR22HXITTTRUSmPqJuL4Tl8MjM/T39sZl2srUbX2ARAhTrIh6Njhh1oTDtMqPxXzztUbLhFoY9y3DVVlAO5bAXtcgsQ3QEov9k9iumFtTi7wPgen4rWyVlM0OanxjBBo4O3L78DIX/49z55+q//h3+AEruNBw/uxw9/9Hvx5P0PYSjHcm5p/Asa0T1WhkHz/YCSWirsHO+SeXhOoeCCJy5WEzTuLR2AZqBxENq8nx4RmYTCpxUD0dP9r5BVIcMSMlQl1HV7yVipKGQiUi3VLp1GQeEiW6lglWWkq7LPsXMeFDN72jnS/QyjppKAMbUsZFAJLHJM2sl4pJHuWwCEVo0CuihIykk50sOgMKf8MqtelFxxlOdKPRAs3dNyTdah7mnFmDeN7v30RthpecdnyJZrvi9IEJTQcaib92wcrdf89KScefa+lzqaFmVEGFk3UZ8o3O5oXEd6OnyWdqGb0gGko/aEIAPmy7bwhG5eU0hLc36rkLkAg5eYBIMypYfgzLUrfCZd/TzvdYUW/zJdkbXfpan3vjuL4itMXZS3be5ZjpJGKmqeS34gr1RC1CPbRKGTwtcySIue0OBF/s/y254KIwqTQo4cUgDkAR9YRj0EGbPBp3VwKMZ7lt1ymVbxSpXrruKYgoZ7eo5IpZcH+VoO6leEsuXhk4vc5TZlJrVqppiCvBr2SX7yGepSaEr58xnraF1pV2lm2tQph39MlzyN0/H0WXtIul1RVBlIxnVrTfKFPllO+MM8VMieCB1BsWPM1nFxfpH8B+P5y9e5QFn/CAAEQWoApLte2gkVrLajdbbP98MLDtfotVbxG2hpvIizaLR8p53ai6B9/fplnJy1Y0gQT9+6oBxWNodA5QEss1mstbt3VtIr2YeJmIulXXV7ngzrIuSm2LzrsIjlckXWyZlZZMFojNdmoNVwtABHLlm+u7dL2ldYvFjctMQAiN807WvSXzpqVereNljSPq9sETi4oKGW8X1AkaDG9TYWF1fSclSJKfecFaQRonHSPW2Hu5Hadjl7L/vaYExTJgNznQlRG3ePj4E4PjxOpWu75/Au9ZALRlAo8s3B3j7pY902TyQz6UNP8vI0jkTDrngGjb8Q5NOczsoj1wFXUD05zeEAZzctLsxxTtNuZ9y3bxd+U/rYaCrIBC8oDkGV09FzmwwZkX/ypJ/F8wbvefJdi9pVRZWNxgSUWDVqDR9dWDfBIEq3cdRK749yQitaI+3+/fv8HkFx1eL2EoMGBW2+8pizPtzwMuUZbaaMF+TkEge0j4v8qez0Dt5YF/qECtbyCdMFZLlaKfQWZAqc9SKlAQIgsAwGVy/Mz9LPu4BD0s063iA3S1C4xqSSwpVBnQUpndwx3mEXvVOCBuM57HUu2Kl3UKoqogSL9jcBqB4uPVt6mq7cHAdR4xDzBWVzSEa9NQpoVI5bNpdXt1tKuwX6oh5GA4aVdfKDEroDr3rUJqdyKNT2GR0zUHgsAbUzWpYX5+LJowcABONoOvDxGDptNPvozPxCfPHll+mxdJamnjtlioWhFNmWyhB1WtlYFdkDZVPPUs8SQ6bskQn9LGujaIhoCPQZIM3nLjz+/NXbmARwd7rXpW9KO+omv9r3DwEhG199UUDI73+y/PTHH87HB+8/id3dvbjiwY3d/fj5r34VL3iw1TmOo8YuHaILYrTBI16/3YxXmzvRvYXZYIbjbifObro8Q2Od03kuT7Duz2NcFKYAUHhCTPgCQssQCkNOKqZ0yxgDhYvXrRBMptCltEloh3rsOIkm6YDGqcioZbW84uGopjQ6k8DVWVW+o6RrZLsAwiEIiarLyU4mwcdBfhLUMV5djSI6y6qla8MpUFS6ljMBjp3RdAEXY7yTwp0GHaRBRnhP0KGHwbN8L0CrgBaHYKgFzxogyKUs7yDfBQl+lhkSgh6ey7x4ltPf1tt6iERT0fK7AgHWJ7sFnwb4+Y6gR3eg7k3TsTwGpRkLo3qkGtRL60JLVGBXOpP09F7GC/Dd+6avosrhEARcBo3mfVqPdz3JgnxkUsplewwLBmx3UuVRhZdltcyOZWZ9qIvXChkpB596B1T0zsagQMkPWqiOO+uBcXwzFRc91g5sXXzRtpBmOcZN+RX0urv1qqDuKZ+Cgs6GzPGJ9BhRD2c7WX57aXrXFID8lBbSOoEc6ZqPyjBBsoLLvHv1KvxKXbkg7biUtMgpj/zwumXKg/bJOA8VK8+pGBQB2U7cTnrYU70PjTQEUunY8axq714KDtKSHl4zFdvMTp3p8DtnrZn6zQUnfKpAgU6D5D9AnYdIbxgauIaP8Qb7h414s7Wbq1xeDQxHh/7oUuKmm3SmHA6ndCjrBfzapc2uuJcBd1g4upcF57mAEgpla9dl27fznVv6s95RBSApZZoJRhW20G9mbjqGsb5cXXYCoaonUbDuCsgnCF9nQqRnlGsubAV14u3mVswuLIcTLq8pb5eE94+aOQ3WjcqM7XDlZeO0hgegUR9WHpa98R9auCdYt1qj8whnebbdaKAMUcp8d42Ren0mt0HHZEklYdybivvt6036E2UF8LjfjjTXANEb+fEHH8RDZxoCXGanZlF0tZibmiPtduxt7xYXNnm7Z5Vj943jZhwfNeDBopjcO8e9ccx/ZmYuVlbX0tK1yVVyxrqcAISkt8MvrtJq0N/Q8AQKwVimwpsaEc6MmZurQ+NuyiQVpPvbyOta0k7LtS+qvAWYNoxrIwlsyyZt9Dt4TNAxhDx0GMd+a3+0f2eMCPJVoCA4cKl22/6SPPTWtFsdaKbsRHajrJxJsQ4IudVFPzSNrBoSVWbftZ9lx5PaAM/i8aJspKvXSxviso/60p9c/4o7eU0Qoo6Ql3JxtQ6ABmAj4NPipuen184QA4cSGo1D34zTkwbt5TDLCbQeypkkTs1W1loWh6GUEye0m0MpzoQUjORQikMgtJneab3VypVq6qllsC9dXwtGAEVnPC/uB4gYqG0siCAmbQLaqAv/pdGbXERfEvTW6jkkdwiPQPr0xBinYzt1T2knuvU4tDSQ9qbPZfv3qO91fPje/fjgvYfZ1t2zElBsX3FH5Tfo7BevX9O/6C3kpxYQxOYKzNRZoWGso7KrhDTQjvSTjEWEtjAo+ZehPuNuJjDgPV1V1em5rg80QF6D8Mjb7Z3YeLvFvUmemaaJjbmZiP2DYwBTPetxtPkq3j77XQEha8tTT//tv/lX8WrjIP7kP/0s2mc30ThxeeOyYNG1S06ftVDKIzE9NwcaHYqDZifeNU7i3WEzjkDsWsky8Qmdqs1pkI5Cc0R0hyLQDnf8TgST1qOV4eqI6BMh9+1UR5heJs8Ow2cqWt6BD5M4uX5CghMJpdIsDJ6EE0ZCvCIw6bA89p0XpIxxZSyEROcF0V0yKd99J60EvqeCEkGr7HmfYqZ17PecLUN+KmS9O1kwjvQkUC4FZGXtV4fltG4JdipFxWn9KqVcuRTzN3k7VKEL1EBWv38fbHioEKRCKjdPrujV8K7gzefKaRF95juaJd2SplVavU+fo0y+dIHQ9tBN7/MK7YoeeiUEcD5feTE8S36esJVMbCl513vf/1RYmE71vr89zNvT6z7nWR1V2tIgvQg9eiiU01tgFXxc1uqVZxihIN3LeHnx6mQ7mY95C7xUbPxJvyyLSiavKfClhdZ4KZ/XnU2l0jIflZBK0XJ8v+yZPqdj785i8Frma3kz71778N387JAelfvbvDN/6qjLW0BseXmQMlg++Nz255r9w2v5PP8rILiQvJB8IS96lzzkABWtSlkhmzzBM4njjQfgiVcIj3dHxzExOxt9KJTWGcKXd0egs1Pzc1YZ/Ch40+2fyhylYz2OG8d8vwHkjyetmihXFzhLgNQrk22ggPOaadnG0ioPiqk3M+MOUNSWLdUpZb0g3VuBEs87C0drUS/I1s5+rN1/jFIC+GB19mOJuQiYCtrZHsoRU9dAEOTrlU05Q/kklV4APR9zs8g1rrsIlkBd+tq22wCZd9vbObvFALz76+vZbm1k3jgGiopOg0ivj8rfPI2le/XqNdfOUglvabAh/I+ODqEl4A1wfYZSVN6srCzHkyeP0wB8+OBBruA8NzcTDx4+SCvf5bmHUZCCbheHMrjQPpkKEWtbq78DAJRHHYpxhUzLrlXb33cZi4vTMT2FDL4xfqfIzzJMAQ9CSwFX1Uc0uvROyqdOdTWexj5ved1N1vZWfhmQbnwBPSNXA7b9vGY8YMYvJG0BdCfGqzgTiIalHzjlUxns7uYjAKaBvmHKKhDVc1dko2xuHf3TCzKgMYlR5vRm+UNw4kycBEk0YPYB+PgGxep6JsZctFvtVOT2lzR8KN9Z55Qm15gCaB/sp0dzkDxGBwVfzjoZSjoZnJryk7/0Rgkc9w7hJxf9c2VX+8F50smheY1K0zIOh0KRl8NWABue0Wtl35ZuekZcQ0tdYlX0DilvHDgwvs4gZkqaPGbQ7Um7mwrbJR/cebrIQ9sc/r2F1tDFIGuXopfHVpZm4rMfvAd4nYeAGiTSPDI2avvddrx+88asc3RD48ChnvFajd96as5yzRCXr5gCdCub9MxofKvTDUfQ2+c0+dy7ikK7ZLvy0WEyPaDOJnV42JY3LqhBP/rqm5cIHIASAPy0i/6lzc8Bvmh0+LAMx2x+81UBIf/gv/v7T+/REf7D//znsX/cIaNJMr+OWZdzhVC3RsQ6JkcHGnflUpB9B4S3y7P7zdO0UhqHx+l6MyLbyN7lpTsgVBp1jI4Dca18KgcQoqCLdk7hABxPhtdlnYwIw1g5P1W0Wod2Gt1otp6eANo9GyTT4b+c6QGJjZNQ+ClgitDtDdGQt9ar+QmkkEUJIjLohjxy+IJrg4nsyxiY3gjzSWsbxlXp2iheo2iJHO0wngqT7EDctFypYDgr5VQpnGxcyqHSrRRlYa6ioFXuOe88lbLlL3Wws1mvVI58L8MnXOepVDT85iPrJxPYQaq0ParyeHhdBW65KuFf5Z/fzYf09AiZth3Mejj2p2WgdSUo+n7appMKtlff7PgluzzymW/LQK2sw7d5l2tVGj5TymK6BphJVynBkUWUK3iHCwpiO3nZ6dMnTKuc/lbJ6trVepWOCfpMy/r2rkvPakgkCybfUAbLIp1UuH7qKnaBKF20/nZhJj1mAoVS5147Zx0pQf4ueWXqvev/1UF2CRI4bXM7vryvoBXolrZViUoLhJF07dWheFf45F7yXwpAnyQfaOofP8v70tDfpJeeOelsO3gdcHGLAh9AoV7y+/nmVmwDHmZW78RwfSqnWLoz9RgWju8IHHLmBtflFenijAdzdnhWmp6j2B1KUCGXwGpyp34pR+hPGddB3aWRQneUvLVum3olsNjdut4VjS99D8F/iyC7QbijjYIsEpQMYflv7R8ih65i8c56HGEpXjpVUiGLBX6iMmqfpJJNNzrp080pM2WHh6W1baXytU+675RDc7qnFaZ+l27uPaUy3Nvbj9ev3sQJdZ1BqH708Q9QvLdRr00nQMphafhTcNHACHv1agPwspMBrdPT07nglMGrd9bvxt1763Hv3p14jMxdXF7IaY8aeyo/LUxlS6vdQPEPq9eQoUNRq49Tr3Zanhp4bkfhFEtBSI0yCGBdAl4w4Bb0NCv9NGJhzu3bJ5B3KLsh+4Ug6IK8zKd4JD3S6odG8qvyKaeJI/PsEpMAIe87LOs9PSDjE8Pog4v01kByZLzKB8XI815od7pxfIRxitV/0SVPQIHGVR39sbDgjA17fTEmBEy2ifrFeqQn3DbgoZQTKD2BiZ3V4FPLbcH0OvVDd4dwcjYNfJlDLvCdcjsNTsqnN9M2dqaMK+QeHB7w+xo6wvNnDQrfBVS5fHktjb4sE21rW7568RYwXfbsMY7DWTEJxGkYvazKQ/uTq2rb33NvKXScdJO29gmYMkFGxgCp53hfr4zyzP4ukHfYzunl+xj1DlO58NybjXcQaTDXu1G/zM3P0xYufw7gOjcG6yKDT3/wycN49GCVelzn1GbjHe2PzeNGvHn9NhfWm5ubh86u9eNs0dJPBFllWMwF/QCglNdtTayfcTlufmndDH5WJwhGbWPbooBO+BOeFRCpL53mrP7Ug+ZsuiOAyMAIIHVonBZ2jRANASMZXYBxPN49/yq2X31TQMjdx+tPJ+ZnctvdBoBiZ2cn/uYXP4+XX38VeztvY2ZyNJ48uBeuV3B8cBB7u0adBx30EgHVpML93HO2yHjcvfsgHj56P2bnl5EZbm6jxaRSpeI0jkjU6YS6sPhIwZqBLjSGSkeBlQeEEHzYs7X0JEYq2QQFghjFqorZoRAFsUxiRyuzT+TyjPvgPZ+VCQU0dhoVU3GzkyK9xiEXGd1pR6lMZTDKVykriea4rdcVXJUCrRR3pV5kvAQifFfQ6h3Sw+NzPuO73vPIdMzLevVO8xThp/LzmgqE5/wj9ay3KaRF2aNLWnXkkYFuCle+KzwrYZJKUFqTZuVR8bmsG+96+v27Mjndr0TD6/UR0Hj6nh3aZ/ztZ3X43bNKx09vK1DKH88k7aAp172S3pIqjbzWow3XtC7z4Lplz3FWTgVnegd6n+mVkm7SivRT2fbKIThJECJ9ekd17/vn9w/vV+mZfoIDaKxXSPCR8SCk912eBTCYT3VU9KzSLh/85z940rpbL9P2/fJUuWde2Vak7SF1chiIugjqEixJD+4kAElaKW56QKeXmHlbF9OSlhUHJS/xjArT6ZS+1Y+VNTQ+ETdYLy366bujRjSx6sb1DNDebmLpdFNnbOQwKu9mI5KuikSLTmDRwfgwZkElkJYfaQhArIvWlP1c/4JAW+BjPIeuW7Wls+gGyWcQoXeE/NlH6B5i3Z0iL84Q4Afts2gBLCZzl86B3HPkCgWwj5B107/5lbvRQTkMjI7HmSCed1xoq9k4js5JK42MnEqK8HaGnLJAeih4pYnlU5A6fm4bSD/pmQqP9AXgtoZek93tvfjdF1+lt2UDJfFuawdl8TY3ectt+lE00kihf//B/fjkk4/zc3a2HguLs+nlME/7hkpS3pJ+OeXR/qp1rlU+XUcRHQA26mR9g5zdj5XVJQy+liKLZ8YAL5MyUgbgnpyc+hV6O3wHgLs65/5wxj644N2gO8PCVubtVE6nepq/QDLzhW9VMhppLrolwE5gzHVldgErMpiWOf0R4Q1puII8R64I1Hy237gW5HgL41Q9oTfE4QdjKXxd2ePu5ipdUkgLO0GG/Eg+Zc0j8uVhekTyqb8yGJs8vFoMUHjGsicgdvjFJSIcJrXvl4DJXO+CZ11fw7rl/ieAEA1a23yUIvXfnGLpDwAsp1LBqxNU+Abm7mwfxOabLWjmpIMaafcnv6vn1AfOJhOsKJsMmjWIVb5T9hgmoCfMtVyyj9Jn1H/yhj1YD5NawecX5xdyfRdXFM2A2/7h2NzczUDYsYlaApuZubI7/NXVGelfwUdTGXT88MHdWJqfgsZ6/sp6HwIkh/n06kkHPZPySD/9wCFN1x+x/GSfMtVYkoma+w0VKaznQ/pIs8naBLzehgd4nPa2PXxO742L+XndZ/kZ7jnmelUC5dnFpVhcWYsvn72Mt+8OYmH5DnyHjh3WwUH/mJ6NzRfP4l0FQu68f//pwuM7sXd0GOv378WdteW46jqd6jrev38nnqyvxfuPHsTqwkKMwGBnzXZsg7BODhvx6fsfxNO//4e5jsj6vfsg+9WceqVQcCdBNz3SJa3gK/EONEEKVjqKHpBUmloAjjVCAhhI4Zpj8wgwGVyiaB1U8RBW3AcluHEO+RLEtWHlQBlPT4db9Lu4i1aNjJcxGpTBdBPsZAdT0SFwKMMlQjaVlp2JG6aR03IFKwiNFE4qAX772Usir6crnU6ksvZIwU+65blKMRYF5pEKgvP7RypBrlkW8/coz5EWP4vbUia2LJmxfJSnzySI4fS3esK8LI+f5n3VAxTfV8bV4TVPD92q1sd3ZGLfVwmL2L//XJVG5dnxus96OkYr6PC0hAkSuO5RAEIBDT5b6FDo9N01GDzrbV5cJ51vadbLN0/u5TOc+ddLQ6srgVx1n8Nyfr+sVf3zPt/9rIbZLGNa7NTDaXECEAGaPOYpINN6lZ7flqtK63ufZmE+5pk/etezPShL1oBrtneC0V46HslnXK/KmwflMj1I07tWfleH9C7l8V55R77IfE0Lvsm2hTIgAUAI/Q6Fdkm/3kdo7jZP4sw0ELrYPTGAABtBuXdPzuLwqOxKa2yAgtfvCjqzF6Do/XCdIS2q3OvD6whny5cBbdTPzc0GUXQO9Vzz+5yHutRJj8YVac6trcXM0gqApBYnAIpdwMgxxk7TsXh4posccWM8y9tG8YxMTMVIDeGMYD/l+RMscIW7UxedKdBptVLgGumfHkOtuPTIIHcof/GKOOtE7x79s0d/PTS5dgbP2fZS2B1rJ0YnASPn8fLlRk5h3t05iG2U1Q7gxLiSx4/fi7vr63H/HnL07hpCfDKG0XauXqmAxphOCzLj0ZRr/bQl3ULFl/nzXUPJxSAn6xPU4yQF/yxKR3lpPJu03tvby/iKGYCZVnYqWhRfGj5XZcquYMaZPTWs/Jtb6wm4SJahPahbDuVlG0mL4hWyDHoS5HEVuh4/75uvSlx5IljIqeMAkQRQGgPQTwVrIOUtldQLctJygTgMH069lZ0OvAI/uOyDYMeAUfu6Frkc6bovDsWV+BLKSflynxbK5gwhCSUv2RZZdnjmGh64ddiDdB0O09Ng2s7wcbZOBp7L+qaJznFVYL0h8sJgP0D51vif25zCap92pVHr4VDi7774JuoTzgxF59wKSKk79xz2uYAn1DsuP6E3KmOWuGdmGt2CUWUI+CnBqwBlaMCYPOoI4NcjIRDXAJYmehdHJ2uxTbseYthv7xzG6Tm8Tr9z1oteNJeZ2N7epg36ACALsbQ4xzWMxrNmdE9byDslYGSwtQ0rSDVY2DYeGZv4VgbA5NEHPZXnGnJ6nRxqcTG3w/2DrJsLlXXgPWkmCBHcurKqcsU28rcb130bAM/niCsa08/tO2KAG8DUy7c78cvfPIv5pTs0n3qcvjg8HlPTM7H14iuAyNcFhNRWp5+OLU5CyEa0W42YgPE+fv9R/PRHP4yPnjyMRecTc/2ic5ZL6dYRWj8AfHz08GHcW1qMulG0uhLpWG4mtbW9C6A5Tq+KrlWn7rmVtPOvK0KpIIoQ1bXqWKQKQmELwWgkEbJPKoBF9gXhwpCVtUinLQJbYKDiQT7zfrqmvccdkbwozWcM4rHj2GmcTux0N9MTZDgX3U6XXhMaJy1g0vLQGipABEVuB0hBUSzzChykEuG7z/hdwWXHtcOUe5WCtdPbhQq4+E4Bl9+WQSut1Klct5H9nXSwPghMGSODLamryt59IXSPSVjjEHJbeNKpyuC7npZBIeJ1D397Wo7q9D5Uzjb6fnm97rNVnarvHtXv6pp5ibD1ftihXWFQwWkBBQh+et23VWQ5JOP7vTpbdn8XRVBoZ7oCRNvA50rZeMz7vsczAg5LXoG/AtpU2PymHU1HF6+8ZDR3UYqlLS2Cabg4l2BDerqQjztP+rxgWMWh21VglmlJx177e/jpad6ZNmeW0XSpt9dts7SKKIftkNnyTFXOTCvrlXeSlple8lpF/9I21e8KEOThc6bq+9xTiGf7w88ZvCeFLAvCk0qlJ+EKXrpEQDYQSjsOo6BE+hAi1w5/UNZpFF19ok7fbsbu/mEqHXfDNhsVZrPVTgVgEJ0CV0+IdUiDgVaxrxtk7NTcUWSFoMedXM4o3xm0bSHEB8Yn4t6TD2IW62mIZybmF6M2txhDAIzh6bkEHR3S3T5oxIutd3GInDkn7eW799Kb00URGQ/iuibOznAs3MWu7E8aIg55DA7Ic/QLlDkNkPTR2rN9JZeGifzjEuVa/saE2CcV5Da18S4CEWegSMPcRv0cHuPPfnl0cJybZC4iEwU9Buy5I6t5oiLLSXv0I2OMH9Pi18ugvCKrwgicyirv6yFQ9ujitk9UssC+P1Wv5XeBiGXUSLCdHYoy4LZ0oWvaDoEPmMlFHUlTkKW3yvoWrxBlINvc24Q+Lk3SY+qwEM86I0xlahl0xSuntfodIhJQyYyCh3xXHuyjrBie7uDrlNNBFJG875Dd7s5OLor16OF9lO9EgkNpZ5pudihfuy28IFKCVJt+Wl+v2TbKimw6ytBPPryYbSn/JwSA1zQOfN/+b5n1oOReMJxnKFaH2JBAcXPRQZe5gnBZR8MgW1cBFkQ77HK038DwHacN9JgpmzUkNFiR8+SVQ7qgJbgH3rI/DCT4sIwCDXk/Fx+jb0yMT6b3SnBMqYsXDvoKGp0U4RL0jhxs7e7nMKm6U5EpfR49fhhrd1ahccTbN7tZ3onRfozs4ZiuGUgq8ARYWRLKIG+K4rr0Z9PP9qE9TStRKDQ2lqc2BUAGxAha37x8He89esjtm9jYOMq6TUwgw+G5DNQGqGiQGQtCsekDyDTqMUGdUrfKm9zPCSjWXZoNjWfs6Mu3ezE5NU+RAM2uGTQ+lTOwtl+/iHevnhcQsvhw+enCg4Uc5z05PozzTiun8blmv56KCYTCGEjK4JYvv/oqI2bnZ6Zjjc427ewSRIq7M7oK4sbbTUDITjRclAUmz22mYYjFeVAbDOGsDXk3o7RhJMdVRbruWisTpoKgI+QYK3krRBW2djQZ3WcVJWnR0el81iMFPcJY7pDY3k+i09vS81F6eT6vtVsJ8+w8HNVnKqzvnank+PR5G8EOLhAp34tV7b0sh8+ZJ0cqSvLNACpbTa7lvoogwYzPcU1rW4WX5bWuPJoKJ18pCj0tcruhVhONnCCJdBxD9btAKRUp6V7xrMxumT2tl2eltDwtt4JGmno9lRRnVQ/LUR3VPd/zWQ/fr+ru4XUVrs94TYHpQkIKL/+sfwoUnklBwjsqe695z9+eSTM6kKd0VoiUclNGypSeA8qX3grSKnSUZ4qidizSZ7+lqeWUrj5lPvIG7+R7fFfJ2D62Q97j9Gnft/MayGa6KZR7NDS//4oe0D/p7vPfu17RwkA2Z8jk+5QthbjPwvtkx7vfO1O69ojR+/AZeUHBQZOTZg/cmm+WuQhg2926Wvasf37SVtbfeiFcBF63SQdoB42d1XLpu5SxjYJ1C+4jDQ3HbemPLjadgJZ8FbxzgAKXKt/e3UveMfK9CPQyVOHUVYiW7ewaCmUpdJQd7TBemwpMKAAOZSI/vR6CEMHH6oOHsf7e+zGJAu/nN1okBpE5Aw43jI7HSH0mphaW4gzlcEa9nJFzST2csrl0924MT6BkMWRcwr11agAiQAJZdkZdXPbb/u803f5b6e4MEPmWckKPbAvaWU+N9M+hCcplMGX28SuvlZawDVXatpUN46dtmv3P97m8s/0uXdi54nR6Oey5zsrQatadXWIfbE8NJuVSMajs88ow2gO5qTfO/JJfLRP1NhbCay5UKHhKkMuf/DmDfPV9x+/LCqKUjXvLyw7HYBHz3ZkS8qWGXA6P8X4ZYv6O10xTGaMC80j5Qp45nNXjd1cj9TP7Kn3YKaB6uARrroYpMNvbO8LSpt1pP4fDDKDU+/CDH34a83Nz2Scc1tBANWfzoYo5NOdQbc++Tt4mI8rHJ6inGl6EsWEs+qpeEL7mAmm9d0wx9wFCBlxD96trjTTjDg1ebec6Gi5e1397HrWxPozsqXDn2OJ9N+7jMs5Ozvg9zDu0wQ1pG8JxreItz9j2glXrbPykgajKLMuobHQ5d2ezuNJqvVZPWjp7xnb1ZZdOF7wLmIx/2gbcu5nhEDRxs8K9/S5VvI25hfl4BDhw9e39na148+ogZurD6N5p+AB+sP8Dbl3jRABg2gIgvfqXtLPxHpfwt6NhLvJn8OPE9EScAsAur7tx0qZdBq5zdVXBam1yJO6tL8THH92P+tSEWC4ePrgX9bpDUGWfKlcDz0U+qZOjEYJ3Qx4mAN3W8RIa3ALKrgfGMm70xcZuDI5MRX1G+XEDv/I+vLjxzZex8+ZlASEf/fjDp3//j/5O3FteySl7l53z6IJijQpudS5i7xjhApo6Pj2L//zzv4o//fM/i//yF38ev/3i1zE+MRLvffgYWTEcB0cHILmdaHcvUjBMTNYSqbsKnUGu7vJpa+YUUZhLt11u++3uehBPISDqzb1ZEFjVdDz/tKZdlEUBW5hWBY8F6DMQgEswqh2VzsE1O3OxHvNx7pm2CgPFgCVSFEwJgPK7QsQ+ljNles95SiDT97QTmm5O4VUImhef5V7JX8XrkeXmVBF5pmDjTGWU6Sh4Sv08SjpFoPl8VdccC+XMTiqP+7h5ZfnI0bNXx1LOIlhMw6PKx2e11jztJF7zrACF5fDZ6h2fV0BXzxkn4rupfOAF73lkGXr18zAdny+BekVBOhVWQem98lj5rN5NQIPU9FrhCxUE9aB9TSPdtb17VBCBIkhQI/t+7zQ9gQvXPXVhK2QrpWya1VlAkV3ou/I6fKPy5EI+r+LMjb5IJ58hXz9JKfnUQ9oLVjJN7tm21tP0fMLrWkj5m+8VrVUqVfsk0O2973Pf5wv/eKDXrtCs5J40sA4+o8DN0viMPC9vIuD9La/k9MremybnBmtkkJ8GjF9LT0BH4+w8vQytU/on1n7/yEQZ/kDIO26tNWfg6OzMbAbIbW5tZXyCm6o5nOFwgItRyYpUNtvA/iVNNGLo1LmIkcDnRO8D31fvP4xHH34c00vLKV+uKNMZgvPKdqD/DwlC4LfcuYP7o1j/41NTMbuyXDwq0HphZYU0rROgio5xrmcC0hrzkOtOkJeekByWPQegIH+04iha8pyrZ9oeljPbkDQst8SzLvJc8iS0ks+0CpUVDqUkf/OMbeoSAg69OF33+PgIPujLGBCnfZ6dtkgOsMNfGmXInCJHzItyWGf7U4o26grdExwLI6Cl/cCZL7r+bUmn8zujQ6BtG49P1LJNRnW588QJSva0oyc0Ym62jtKfTsXpPT+dLajlajxdppH1KPUmu+RrD/tDgnl4tdwzdz3BJcDRhclkY5+2SyQgg9/dD8fNC8kiAYizSfSCaDV/8smHqcQcLumH7xwSSPc97Zs9gnZM8CpQJlHb2JlQ2R6kX3lSE8ddCSKhBc+BRxJ4Kws1RvSoSBvXMglXhITGAtCT1nE0mlr6LoZ2GauLddoSeWcaqZsiZ/ScNE+zzS+70swt/6G/ZYKogkS9bNLGvmjdbSvgCenS3+gzymA9KEWGQTse8q8Y08rDsrruGfXXe+c+Om+23qUXodU6jRP6IcWIDz94EPOzs9T/No72djO2Y2I0Yhqw4DIUdWhpwHHfQEqGUhaYSv0h2NUDfEG9O2cdLYkYcPLFyGCcU//RccHrdDx4sJbOhO5pMx7euwtwpF0Aa9PT9DFB3JXBz5MxqWcP2rq2zSjtoldtjHK71olr+eTuvrZN31B0AWz7jdM4OMEwOKN+o3UMhRp513LYUIDV2H0Xmy96MSH3Hq8/nZkDMASFmqzHI4SDVs/LV5vx5dcv42+++DItpX/0x/8innzyUTRP23EhkkSO331wJx6/9yA7tu7q+sxcLK2txtLKatTq9ez8rmc/P0UBYGQXJcoxYxrG3R6vRbc0lBajijWHZWCYFNh8zw5BZVPA0uAKXztqCmJuVcLdFigej54QT/Fgi/Aof3mNUwXjc6VjaYXAJLxvh1PReqQy8HnyKWnJwz0w0UvTTum9FFgcqQhRgpVy8d3stL7D57dp9a5XR/WMp/c808vjO9ZZmkkXyuhrAiaf1c3o9E09Q97LBeCog+5b0bhjoUkXilflm/XimVSWeiHy3aJEve7vfMdyJc2+K7NHlUZV3iotj+qa7yTgoBNmLa0H73goaKWThyCg8mhUwsUhnGqYzTLlujH5TqFpadsiKL3PW/wu9bNdqiEH21shL22K54n3pSPP+FvgkFOQ871S9swLWuQOpYIPrsknWoCVJyRdjbyTdCON4i0R+BZviWdFR9siy5vCVL4u8Th+z/YvJM3D5/2ZPNdL39PDPpH1h9m18swvKUi95RHbXvpJIUnrafL5uzyZ7/gnPcrJ85y3mkcIwy5NftBsx2GzQ78mf0DI1W3PC3JbeMK4CIde9vb3cqqowmcfoeindHJfKb0lBqW5zoUu2klkiW7nYRS2wzqXtMEoVuHKvfux/vhJTGHlXUHXcwp8y2c/zxmgOgbAEJBgcueCVKcG96G49a51aRsDWx0q08uzcmclh3pce6TdNm5H0FPL4Qm3mTAw1eEzt+K/uXJ4xv1oUNA8L4UFgS4SZr/RBV3aSD6BYpRZb528qrLT2nXxL+NIpL2rVzoMrdwwDkFr1GmbrZNGbGy8BkcNxPz8VCqIcwBQgh94qOKbbCXSsX1t4gygpU/7vfIGOrTlMIDeAflTYDU6AghCEykfrJvPChQNQBwfL5uekVQORTcaLXh4IGZy5kfhY13sxuTBCZRBnqKd0eLypbyUHgHbgzZIA4C/XLCQa5aah/gsBlMCduujIiV9AYRlPj40TqFLfcpQuzF5a6vLsby8lMBwenYOpT4Ubsw3rCLDaHUITOmT1jTpKeMFKAM51EGfQK6l95S8c9ha/QFt+Jd1dj2R5GvoXAW3CvQc8iqzgrpxdLAbR0e7gA3oiMW9PAfQvb3Ivud52j6Fb1yDBRALmELNwdfmr8Em+HMzR4fDuU799eQrMu3nCWQojHLMRc5sM0GWdHWmicAteYsXjK9yqMnQBVeWrdN/ZufmY2uHslE/Y6t+9KOPY2lpEb68iOOD/djf3U4eHgd01CdHM2wiN5kF4F67wSPpSgfzoViZvp6aSfrrJADe9Vxch0dQNr84QxvUYooTagFshnOXbgFW6Xo6B/pjineln8taSB89chm8q3zj9yQ85y7cLuOuPjrtXsQQdT8GfPz158/SExKAj4GhGrJmHDkAL84tkPdsvPzyi9h++aKAkLuP1p7eeXQ3EeS5ApiO3Acia2D5OD/eiOJpOvZdLJYn99bj4/fej/eePI5H770X6w8exrCdXkaA+DLqFZ31ot2MS1DnHJWeowHgsLg662a/swLFe6Aig3AwRB9KwCM3fHPMFIYyEEulKzyFLgh5LU3ACn/GdHhRRhgEEWawq41g+WF6nzcf4zzSkqHx7VwqMadWKfYtw7eHTA7zZoxAdrZi5drB7OTOk7duXCZt3iM9G0TrOzsHaVaWdAWYfNbl2asV9cwtQVWRfuVZHlIQlrKSBt+r35VCk4nL/PvSMc3H3woeO4buN1eeNDVdieaf7Mi79pZUzona9fyU6bWKn0oh+lyVV+bnH+3gO3o/BDRet/4+L038rZCyMtLWBL1Gj8hyKmOtoh4G2yYzNC/+rJ/Wn2e5Vsogs/tbAS35ZHKfNU/5wHKZo8mZtbwgQ5l/jq1LP5pAUKlikOYqac8U9KTDg+Vl6KKXQI+KblunlMn7ruSpG9MzH7c+2bk9TE9BVJSQ/OQzwwjJtJLMo0hEflv2cl96qcT9tC6FbvKCNC5eqaQt16pnPARMKldEfFp6uTomn1Ks4geHxcmR9+BX68p1rUHL6r/ynzQXgCqA9BhAf70lAIRLaHaEsnDDqcYZ/Zbft1h+sFF0ulpTha5CSnebVoEbCKmOGANsuFT5UatN3hEn9nvKOIBiHELpG29yisC+QK5coKDGELIL9x5EHTlyg7JSZjjbxRiRIZTnIO+5+VmfMwTgRxV2NiiCVACYY/LQxPgyVzQ1OHF2Zir0MtvmAhOpo/WpR2JvbycV3hSgxuWrL9xFFn42/sEAQ9d5cT8cqEM/lguLopFWDicZtGfd7QcqveQ7ZIRe2WIFi+GcoQUfctN+JrgVSLvOw+bWTpZnbe0OinY8eQ25TmENEMUqps0TLNOOPJb5G0+Qwbv0Z9O33mPjI9D3Mg064+NUfO4XojXtW64AqiJxkz0l153lRZQDz6J0TwCW+/snGdtRm55AVg6j+KEDFq59QWArbJefBeAuEDYE2HQfHVfslNcEAq5dcWk5KaNA7xSQB6dluZVvygtl0PTkNO0xlJv1ORwhCHGRMmMt6hils3PTvN8fE4BRdYxTRQepl218Dg/7W0+efHfJ7yGesT84Y0ehYmmNYXCrEHCF7EDZARx9nP30UwDfFd/PUdw3fObQkfwB3c7ardjeehMX3WbUJ0ZifnYiJmveL329Qzldc6V54rITZ1kO4xUTtPPX6TqDpQypoUszwHpktAbQAJDy3tjEJAB9KgGAa2fYDx12cQbdKWlXwOoM2joFd0bgDq83G7TNeD3urKzH869fhYu8PX70MH78e5/lzJ/nz76Og4O99DYml0I/19EZgXcdXlVn2ZZuZGcW59BFA0J6nsHn5xSkAdjrwLOuajpK3xylXAaHD2BwCChdf8ftD04E91RSIKEsFDTZrzSwBHIu3e9nH8DHcwDaDQygg2DsSd4ZG69B/6F49W4//uo3z8gTGk4txc3IVAyMz8bq3cexf9CEZpdxergfb559WUDIGiDkwYcPkrBNhIpWoZs0pYKHkHdBrzRF1CjIDIDiCmLs7e7mIii7B4dxBHrcgaivt7Zi5927ODk6jP6Ls5ik40/SSd3IypX5tFSMI+qjg6soqQEdymWCsVYMdqMjCy7s7CoV50GLxpBHeT29APwVItA9eFB57vCOG8UNwqQuQ+34lBVTOaWi5dPekoqTU8Wi4Fc5+jsVML+LxcizPuOzCkLLSXkSAHCLLsg7nDzvn2l5vSg5noFgvkuKWQbLIxDhUsnbPEkz62+ZaHzvCYvyefPlVDApWE3Xw2esRU5TVTAiFHkyLTgFZSous5eBYHqPLL8EIk8VWEmBn14jPUpT6uFvjkr5+VwKGA5Bm21gnQowKdcLaOE9GNz30oIib9Oq6N7L7tt0vVeNg6vMrCPFyLTT68Kn9eTrt+/6TgZB8U6OP0o7byddEi7xuzxsmb9tB/L0qoBSPhZI+lvFLpBQkKfXpaf8vzsVhJaDullu6mJ7e2jRCW6kgXW1LRIAZYmoB+0smHA4MT17tF+CiN6ZYMZyJb1KvSvvybf59+57mq8LVllTV4bUi+GLqaystfezbJxcl1b+LqdlkqbQT0VPeR2vv6VcAhoNhhvKeUrie4127AMkOtQF9YgcwBrnORUPxUhaX2LJux6Plrquc4cHXJTIpZ9rU7MxhmCbWkD5IVhHarUcOhmcGI8hrKuJ+fkYn1+I8dn5FHQ3tIdxIQaUjiC4nSLcT1lcME3BL10tr+BRxW38kMYEBKR0NzGOTNnd3ozF6alYWpy180Hzss16AaMDCPLz3JDT+ActNeMRjHFzjw7lQ+5VAg+oxHJaZSo8+w0CmfbNhaVsEOiTVrc81Wsz+28CZAGSjcMNhXV6DXjHZ5zyq8fEtR7aKLR79x9iLdZRzG1koWof3kAZXejlIR33BZG3czVLeMihAb0HxtoJRJypIBhRBhqAm94gZLVFdJgpd02mXrlNBmnIFdJkaFBg5L4nJyjR03TFT9ahh0XneZfe16MkINfLJI86VCfgcHgjVxWmPbTwEyAJEKQPNKFbJi3tRznLkVpN0pbOAjncL3vnuFqs9TReaAJ+WF1dyef1sAlSVdjGc1xIP/tSv8PwKrySlyu02sc0hpSPygbz0gAw7sJ241FACP2rOh1+oXCCAJtH+eHSDqedZhzubgFCL9OTMD8L8B3WW2IMDGCZ9uvrG07PxP5+g7LAi9D6HD0k8HQbfGWr+an4XQHUje1cV8u9h07hPz073s8yQVMVuEv9C1gEeXopBCtdDBnXsnFphR9+/EPK1x//n//wZxlbtQKIfB8DX7ptbm3GLmDaPp1LJsBgemrtwzHgcvljOr4pu+EK9hf4gZaA9NGGPq1OFyPhJA7Rz3sAw0bLoZmrODx2H512memDUva5jkHNgIDOqbN94L3zmzhtncUJzzUADnqI5C0XAM0FP6Gu3iWB/jVlVe5N1qbS69m5uInXOwfR7N7EzNJ6nF1Dr/HpnL3mPkq1yVq8/vK38a7yhDz8cP3p4vpMKkYXpnG88xrEc37SjtrEWEzBWDJbF6T94ptv4ref/yYO6ODOFRdZ9yEk+mBUGdgOWyxSmL02HWeOJTunfu8wXm5ux9ZBA7SFZUgVboewfEbpfDQ0WE7xlwSWqLRJjuvpgk3ogTbXHlXBCB5UZv12Biqvl8WKFK+HCqScKrVUYvmpQE2Jwb2iBOCyBB8+64XiGbFX+LNYp57eTzBDj/m+kihp2VmK+1JmVlGkt4X62SntD+W5XmdB6qksjXw3I5crdun0/OR0fF3ARWmz86TS5T3LXqLjtdSyuKmUPbVncvEl01MykI6WTZaZT4+kQ6+uRVmpOr+j1fdPM/AZ6+Snh9dVvNXQRKbH71SAEsxvvWfN02f8rECU9zy9VpRxuZb59Y6qrH5m+ggaaZILjpEOJPz2HZ9JV6d5k4R8kUoracSRdOO5bNNy+NtyGazlapcF0AmMaDvLR5tbA5+Td+QnVxc1zyv4WgDiPWNipENFX9s/T9rC9Ku6C1xVKAmEerzp9QQu1q93LcvG7+rdik4e/u/pU9afG99+JuX57j3LbzxV0qKiOWmbnve8kbQwberrAmWokThBUO266jEGwi1C7RYhLDQUrOTeUQI2+qSeBHkwrTnyFLwJcvVm6bHUA6CCdHqnUyDlVes3NDqcwXfDABOHWsqyzghPr3Em+KBMBfDAf3wvwN/fpR7297JHE7TmdCrg21cv4+H63Zifn47W8XG25wnyyuEArcvGcSP29/boFxfhUtTKsUvKJQhQRtmeuZgU/U0AYds7ROmQk2WQsLZTthdl8LSt5JekJmVN+SLA43nlY4J+SJx0Iv0xlK7TOl+9fhvbO7uxsORmcstZHwMW9UzJg/JJu3MCrcsCUIIPA1kFHdLQID7bQe+X00EFBfJ7AneLCk0sS3ozsDAFV6bvtE+HjKBk1sN9R66v3LAN5Q64VVbATXkvC24aEpyvKlnzsK8qk6WJ+2wZ06Diccqx8snDoF7r4LOWdQTr2u0/HNIY5rt787iKrG20pEHLu7aRxihVSrra1AY9O8vK7eudBn2jIpDaoAlls9N/BUMOteXGgDfypKqQ+iFobSk9mOn5pE68ld5lihcXALAmOiuXah82pmc419pwa3qHbM4ArXpeXBJ9d/sQAHWDojSWxjZAv6GcHSZyuGscEGH8jZ7Aick6z95S391cX8sF48reQhrTrhheAPsJINCuY9d0Oq+Aec7Vx+mDe/uHlNktBDoxs1CLTz79QW470IEPNrbe8dlNUChAdRaRQEQDxP7p9Wx/QKh91qBtp/W6jo38YnvK37a0C6S5cN+ZoGRnP3a30Mcv38WLZ2/j9Vf7sfVqN7ZfU483e7G/sR9H73ajuXcczf3jGEQhD90CPvpHY2JoPIaREwO0CxqBvkmfIZ92pxXnN5fUYSHWHz6I2vRM/Pyvf8l12+omZ9mpMeRzh5hae7vx5utnBYQsP5h/uv7eCszhAia6DPtigkbSdWmn7bQacXnWjnbjKL0Wh8f70aAxp2Z0qQ3GQaMJAVxFbzympurhVvjp5ubsILi7dNhm9yqXeN8FVR1A4L3WaRx1zuMME0/7xpVTlT25GRbC/Bqhc6UiQWBd8ztXT+TTde5VTkLo3OiI6o+iEFzprlj7HDZSfvezp5T4LUsLSOxsMn5lMabQ4bPs7uvxnbJUWPmuFpSENlU7vGUoiqt04uyEMoT52Kd9zsb3BZ5RYJgPTxVBJsAotxKAVMtap+Dl04NfdE6Aln5HvmtB6EHQKkgkynMqRhtYMGKeGZAEtyvIFY4e1sNDRahSqpRUVub/z5FDJZaDo9CpnPzKovl+UcCFwf3u/QogeEiH0gblqO5XZ6W4//bzVdqQ6Vtlm94ivtteNkJ6iCifLmsfScBlIgpSDhWi0f1u8JTgxPTIJ0EU70gD8/0+XUpb8qPHV2lt+Q7X5QFPy+sYvABEuisMrYvpec3DOpi2z3o968V162R+nl6pAIu/TaNK0yXhfVZh7+H9AiKoghKb9Epl/Z7kyDMVYv6VMsuf2d6cKnd5QiFoIKoAxFVILxAiR+2z2G+cpNsWdEA/RjGgwK7olzmWb7wFpzxBMtBTZSeZFH6WgxwhXLadBSM/Y0Zc0TOtRv7c5M5NrW6pY0Jl+6+8zOe17WAdBIK8K0hX4doPuJW0tNcoRPtyRgP3EGB721vx8YdPYhTLvkzDt/+WwD8V2O7uTpwi+N1B12mhKqLbSxe0cvpwAY4VL7rkdC7exOHUT++rQKhm9tmUD5aA666vkdXmZgEh8s13ssThmUtoKUhTsTj8aTzAweFxvASMuPTAyvIaVuN4tolAqJr+aja8hrXp0J3LrA+iTDoJhiAL+RrzpTcEGiCrXF4+Z8IgExIgUzYVt2A0d21Nb45b9ZMGMmNxbhpajPMsfEs+ueeHXlNlk7KWAti2pJ6znmxRh0NKX6EPmA8gx+mVoobc2RZ6Ks8qGWAckEDQwE5nk9DYqXTtj8aVGDtkzJCKGWZJfsphN567QJln16fYWueqOIfgcn8c0hLwGU9o4OcIBmw/wMC2N8hSflQRm5ZDSj3hYdXgn9s4gxcOHZ5zfx+ycwuCCVekNSSg3+XJqQ+W/+bWLm3VQGHOU/dxDG9lL3QmT2d1eDpbZnt7N1682I4vf/c6vvjiOTQ5iYWFGUCJOyD3oQen8hQENvQCQRdLkpsL6nmjonoNRkbG6WNX8Zd/9WvKPBrvffgourSVYRCff/UmvVdSQl2aAZ32huw39E9S9N65Q3T2F3hIT4ar1TrTxl2W5VO3r3BmlCvM1ugfk3mOxNL0ZNyZn4nVucn44MFiPFmf51yOx/dW4hGfD1aXYm15MdYWl2KWPj1N3RzG0iBxKi/NDi3hSfh0BGA7MDIQTejsTtnyv8sZCBL/4me/AkeAF2r11HnnyDiB6zsMia1XbwoIefDhnacPP7qbKNw1M3RhquzsxL4wTqEXQW0KN60Klx6uz0xnsNh4rUSpGykvYLlxTAmB7YImCiA3q9HiucXiaYE2TyGmgqfLM6egWZHbqS4smEk3eBfhd04+bVDpiaiNSnboSK4roAvZ3mPnlil0eTvmmMxJOjZEovfsRpy8Vw13eJIEB6WCQas/mTfH2vleLAsFUxFQqYRo7LTIFbTKJ047WwpHBRCJphCyfHyqNL5VmtkPFLF8ocF4FZB11RPevTLxrD1fx4jl9WIRasX74tBYWs6Wgw5WKW7vleslbx5MAe7XSnCa3hV09jPrxbP+rtLIPz//1ikdTMc8PHy3KG6FcSlngqr8nZUoZe/d870qDz+ra1V6Xi/plfy+f1T5S1dSyLyti2Wvvgs6iuV1le5Nx18VwmkBURaFUA5dSHE+clhRRUieWVzbw+dsK36bF4VLvtUTVVzL5XoFHHy3eE8KcLAufq+UmdekrUd13SNXfFR4o8irmUkepd5VtLwAWj787p785oqWuV24dU9e455Cu/e7xJ1ohffa02uUResvgYt0R2irWBwWUjnqBr8UZHCenF+XvZ9OUXr8vrxBiWn1cV7Sx4wL0PqyrvYvMshypRKkLNYxeZLyZ8yCwy/Q+RKQ0MVavuDT9hpGZhgDoiFxrbKjTk7ttL9r1SkPFFoOu5h+9jX+bA/BiABbQ2MQheGQ62lL1/BBfPD4IXLgItcpUoa4YqlKU2/BoWPoKEs3tfTso9+542m3c8p9x7XlSeWcHgUB12UCQOlo3eQx+Sn7u9KW5rK/XQA8rzNYVK8vJ9ekT0mPN6GvCfQ4PY0xwYFKyNUzv362EY3j05idnUFII5RpO9dPcjqvHgaXvs5dSimbngeDPLXAFeYF3Og5ge+pA6/SRgIKvpDtyLD7xvRH12EK2k9gpYs8eZr6jSOvM1bE9nGTwPokbSj4LUGN1hmmyvYUOKViJxMDGvUWJsdaRWpnn/I52zs3/eQ9wZyTESzri+evotHs9GbsGFQrjQI6TCb4qYZcpJnGQU7LTRaz12kouYutkxj4wnWHIpyFQVcCSMoTwwlIXCPJXj+QAESPmrypwaa3x3JruF1H4+Agp7je3mCcQAd1lWuDTM9OZxu6vLw7QL98+Ta/37/3KI6OTqJJHep1ZzkJIgZi4/VmvH61Ea9f73Cvncvpv/fBvbh3/27SQyNlbXUtJqFDyxV4qfQsgNxhFtfRsR8ZgDo25roh4/BcN7748hXlH49/9sd/FKMTk/Hi5ZvYfPcu9aOrAwvgzuirVBtdC62g1zkA0ynQromjwSmIdfjIPWG8plel2Tyhnu5J0wd4cDPFety/swa4WIm1hblYmZuJZco2V5tAv0/GxFhfGLc6PFTWToF1oCG05PfY2AC/SWmAPhmOVqBHUMde6+d+H8/J+ur6+aUFDJDRGAO03H/4IBYXZ+PNm7fx/NkbaNvNGCm56OWzb2L/3U4BIXeeLD+duVuH8cbSBShH6y5xvEikMwmKuoIgjulNADrO4QT3bxjmty4hO1muOIjQOO206PwtGKSMz46SpgpAJsrATzpMEZZBhwCJc82V9M7oOAPjk9EB8b7YOYgXu3vx5uA4Xu/sc+7F2+2DjOJ3LLkLGjdgyHE4v3taHlgy8yiCUuFrq3nC/cmYMLhCJkGIHcpPKIcQUlg67Sr3qqHDZDAnDHPF71Q6CiuFpT1fRu8JHtPzyLS47k87LJmn0NJ74UVSdbzImwhf8uJ5hVzV8XLJetI2DRnX9BQIWu7OIvGagWKWRaGZCp1rfncMVkb0nVxW10L0ylWUU+/83u88yKL6ngqe736W87vnzMt8S31VhZl1oRN19PlUSJzVUT3vUeVZndU175v2f3NKFF5Vwf7t9zJNvld52m55ci2Vo/ctPzTzevIeNPR5aZvlIh3bUgHl/kGkTlsLQAw+hEd5locLaKA8KQCxqE1DfrCMfhc8eHpYlgp8VPXKT3Lz2ZJ/r119Hj7wWdP7to60oYpDPpUAKlO9LYJZFYn0LrzSA8mWH+FT4mOS5UoefJdaJV0VKJYU9cbYy6XNL28H45R+ttc4iS362AkWoJ6RnBWDEnNsPjUc75q2aSlg7VfVsIBKSLqklwUFlwGZlF9FoDBSMWQ5BnmH364Logemz+BY+4d14NN2ynx6dCmeNU95oIDZ9BSQxg0KZ3TYre63YxjU/uF7jxGyndz3xWW7nb0i/fSCNI6OsGzPcj0jhz9c2+gKxX0JYFWBO5Rn/5MHMs4FoymH2JT0HPKOdZYUOdREbVKpc03aez1BTJbVu6WtU55waKFLGy3VNsDn7NzZKxNxhbX/DCDyCmXnMTc7T94lWNSZDrlfF9e/9QSpwDHIBAsqGPmhCx0uABHS2X7vMFhZd2c4hynkk0lkqekIvGBkxOBV1MaGYgaFY5Dn9t5Bpj8D7ayHs3tchM62lGWss4xnf5FHjSvyBdPW82FNEzwrIwFO0lNaOENHT9TO9j7P2pdcBt6p/SPRaZ/Gyxevsr5z8wukhyy0hr2ho7Lhm4tsIc8BMsZL5C7U8Imgyp2apbX9U952Bol1l+f086dcl4+4ZxvZp2HW9J41jo+ieXSQItjdZt1DaGZmKhfy8uVGo51TYw8OGtS3D90ylSDEjetOOxeU+w2KdCM2N/di//A0vR4/+OzDnL0ibHXIShkhCBOQNxqNLKv9z12SHUaaX1gKt+CHZFGrTSXA+f/+2W+Q633xz//lH1nU+E9/+mfx8s07+sxttNrV0Jvpl7YW8DkUo1wybWWG3jA94EUOCujst8pneJLTQPqzk3bur2PsRqfRTHkyTRmcbqusX1yaT4MXyoW7KEt/h/Ysk8D3pN1KY92gZUMwyqaC13EKnxjAqhfGAGaNP/eCGgNA7x0cYdj0x6ef/iR+7yc/DbcW+JM/+UU8fv8RvDMSO1s7sbO5XUDI4v25p/c+XoeUoE+YyXndNnQdVOa0scX5xVhavAqc4gAAebFJREFUXE73ti6hcwiawS8UsE0FjQxOvWFnRPnL5C6Pq1IQIZOU/JYd80oX3vkplk1/3Fmcj6VZGIEKDden8zyl0LvNVhycdHI7ceNJXKsg96EhTxGeLrzpmVnQJg1KmXO7Z5CYQUkq7lygxtoMIBLI2w5TzaZJ4Qgx07pRYQhY6DyODVfu62qcVxooiLyWiokOUilIRY0KKzPwoO4knIxSLPmeOOJ+bj3N+wIlrcFW9yyOYYqOnQ1hPID1RkunpZPp8aJv8yuZN6OUZQ+eTQuf+le7qyokHEO1DloTMqJuU5nUo1JWefLd35XAtx6ptHqnHdtPmTqj///WYb0UCKbls9ZV12/1+2+nVV3LZ3vlqBT19w+f8f53ZeUTOmRn4n7Smuvmx8V8XsstOx6/yzsoK9uK01gOlby8m23Uq256DszHBOmcetLSSwG/CkRs57JaorEfZYhEZau3wvcqYFXl5+G1CnCYt6fPVuXicpbZo6KFwX4OJXnf3ypz81DgFM+I5S5AMwUtvCl/etiGpJJ1KvTvtWlmAe/3yqJCJInC43Bj6lbqq6fjgs89rKSN3aNcEv2yD5MGANJPH3PLbYPeBMWmJ7+rEFVODh3IgwpbFbLCUS+MgXZZV94o01f1tvXoh9Xp6qyuoJgeEPJP4clpfV0QyrqScF7zKEC8KGFBvCfdOm4xbIYxKo73d3OtiUcP7tkA2c7Gg3R085KnwwUG0Spo9aIYD3Dprp+UUC+X4NLCCj5sLxWrFqpGgG1hvbL9eFcaqIS9Jp3d1MyjCvq2jNnE2Tdss8IjuRYI6XldmglujI2wj84ANJrIuC+++CpjCfQgrC4txwKK2Zga5a/DFRQVegqcOW1bP7komZLPUQYy8ynKpXhc7CND1M8psd30BB3vYcw934h+3ntybzlqoyNlee7jM+h0HfOzTq+s52Z/9XoNmQJ/Zr310pW4J8GafKZUS88NaQiQK6AkzQWKYwBcvTEOOWxtbmPEGqw4lh6GQjdoidLyXTf+c+gKUtHvjDPR2JO/HZLTGi/GsGxtn/Q9lX2vaKQhAFEz01Zeo9zSOlmIROVDgamJ2X+OoPMh4NUhvQF4aAL+WcBiz5iV025svt0m/z7K6sJ1Y8iA29yA0DVDBCaNxml6JKamJuPJk/tx7/46wKlLHdFl8Iw0tO8dAX6ll+ugCAAM/tTjUTN2xLZETgu4vvzy6/j6mzcxPz8fP/27n8bL1xvxu6+eZX+XqO7LpjEgXxrMW6+XBefcj8a2raGLZ6ank88dtbDOxuB42icX55diaWGRvmGMETTnHflVI9vFBvd2jrNO24DFdxj5BwCuV292Y3unSb2b8fr1Xjx/tR+vNw7jBZ9ffLkdm9uNOG6iuzh39zvx/OVRPPtmL95uup/cPm0IsJubiREAsEO6twPQ8WYoWvDZLsDt4Ah9jv5eWl5H/PbH/s5+bL991/OEvH/n6V1AiGNhChPRmh0T8UancCoUDbK1HT/7y7+OX/36C5QnqB7A4IJDqG6Ei9N8BlOA6WYrivESQTER7vR4hhCwEwtMTlogTUDIbH0iHtxZiaUZ5ynDVOTbAYFeQFTX0J+Zm0+gMQ1S93RMyxiI9MyM8x1mO0co5Y5+INuzaxrnBgsBJnN61iXAxGAlOVYGtjy6DhUoolbH2FTcKbCR4H56ZAwGzOPvFC69ayorUcF/Y537kADAJzVZERcZyOV7lDEDiXjIOBdXe2xfnMduoxU7LmuvG5y8tQ4FWU7jy47Nu7ZDWokwlEqELCiDsQQIbjq9QkcGFbGmlUS5VMx6QhROeqZSsZGOh8KEh7+tp0eW8Xu/8zv/tCwyf4hcBK1PekinkpZnoUUBNdK1Om1/hWTSsHdm/r3D9Lz/Xbp/+yjK1FgOhUoCK77nlGnqB5vlURQHwp/7Ci/L7Km1WoJNqQN/to2v5P+U39gK89ZC8FNaKbT0/PlMek64br5lJ9HiFbFuPm8efnrd79at+q5A9rOim7WW97UYfcZ6q+iSPtwT1KmEvvVu8Gl6FS21bHNYwvJbpkybNqXeeXCNCwk65Gdyye8ZhIpSLOXoARfjPVzzAF7b3DuKzf3j6KKabwQIXDOwDTmZQNc/6V0UNun1eNwyJFiX3jaO/GB7qwAsUk8JV3Vxun16PAZGuAYY4bog3/1EBLBJR1uJtCq6esWkveb+JCU/rl3pFbqObqedG7Mtzc0lGco27mU4xhVDc2MxgTvlQuomADEWpIsivEJQZrAiaZqfMRHSXy+CFfDPIT7rTTW4RBl4zsN2zN1PLaF17dE2wTHXeCLLXjxZxUNkOcxLfpIHcjE1+qyrjAqC3Xvmd5+/iH0Ug8rM2STGCRhYqgEiIfQuWCZjMGpTU0lbh528J4+cU0+tVMGrCq+OwsuZWpT/AEU61HcZv//ZB/HRo4cxPTGavN4EtBk3MkJZp1CYWvC5iJWLt0EzZaVGhzzlcJDAU75I7yAgx71ksvH9H5nldeWQbarSO0Rx586z1CPX8qDurj5rXzXeZAoFOo9xW+K0BDUOWTpceZsxEoULihx0yfBsZ4yjHH5BxucKtPCW7ZAeb2nPd8+MXyE/65mTCaBP6+ggmo3DDGo23nFpcSHrrIfKvX/evdujrgNxfNiCX65zKOPouIksGAPcum19xOraaoIPx84PDg7ClXHn5+eyDZqtJuUqK5R66JUTQObsHupyfNygLyBLKOqbt5vowU6srLhuymKCANcNcbfbq0t4Cho5JFSfHI8f/eDTmEP/WRdDIxxtgFMx4gfzHEGv9CkfbBPoWJtAn5KHs1cPDg4zLmX9HmXuDfHl0A7tY0DrCSC1iufc3RNodaPVvqQcAK/jk3ALgDNAmV4idUru9IwBZbCt+0kJlNXxS9Thzp3FWAbUGedydnHLSfsN1uKgdRk///WL+MVvXpLPVCysPAQv1GJ8cjp23m3H1puNAkIWHiw+XX6yArFKkJadr3HcAo0OxccffkJGUzDqdCwsrsUMCGuyPovhNIkww2qAQW8GUJ4DkzE4MgEBhxJpvdvdyQVJUmEgdLTWjRB2u+VBqFQbHc5V2gxdyz066FCHnRO+l0V9jD1ZAcm9//hRfPze41hdmI8FLIj5aRdKUnipgED/A9fRPmvG3tFu7DcOQF2dODl1eEeBAyPAsHaq3H+GitlhFOJ6ONIqk9kVPsnNJRagsi49fMfe4NoC/lGZ7JzfWtjeznSL4NR6EgjIjDJTh0bXk0GbYHV2KGMr9hGS7hZ6AsBr09CCOvA35BzJJZkV6IIOx8szEJC8LGNeU9H4hczs9JWCdglhy2a97BSlcFSJe5W1br1Ufh5F2CtHC9NbH78rUK1LNbRRPZPeCXpiCl2f8z3L1au/36vD9Myzul7e16ItngK/K7Q8LWulxLNMVTp+clqODDg2HfMnrRx+4FoqEtoya+IzXPe7dbGuWpQ5nGBavfv5Ls9438MyCD5UWOlm5jnHlYtlW5Si1yyjZ1Ufj6rMflbfPaxT0hwgn6DJfLnvUdGBh/MZ0/J3AVilnXRte1b0qeimGzSHa+iXKuiUzLwv6FBBmkOeaRVW7VRc2bq5rwSsKLhjwO/XG5sZLB7DE/RfBCd9GQpQBlMrKQneFX68zCeKibJTkSxXP2npYrfGWoTGkhWLzFdJIetclAOFpN4orVvoCT+rfLP/0XbSoZSz0FQaFu9BaaOc2UYmgg89IWjAuKJv30GAO8PDMp21y4yXkdESQ2GcRAEg6T/Id92YTGE9jvI3tsf8KvrrmbJ5VF7SOYfm8t1CX72mtD7KTGVagklddyO9hZZxyD5kH5UP5BPbEXnDZxXcnHWAFK4S6iwQLX+tZae0amZsbuzEr3/1LNrNVkxNOOVzMmdfmFcaNbSpW+c780KA4lCHHp+OvOsfFXBmif1TQXHOvaODvdh8/TY+ePgw/uD3P4sRFBE6mPLAbwZ7Yqy5x0un3Yq7d1atYfYBNyqrZvE5pKQnSovaehkUmnE/8KcgSyU3hqy24QVBNnm68SHNkMHPyDaHk+yrelv0gqjInCVTn3L7et+0r3app+C1eNRsE3k8waR0BFENU46c/YdZZ+wMP/L9DGaG3sqKyhMFtaERv21L9MDx0X60Gkf0Hz05A7n5m4DHuJVvvnmR+i634Uf5n+mh1h1IGupAd0FW2c7MTsPrp9E6acb63bWsvyuYauDKNwIz89YjoJGoHFEXJM+TThswI8ASaFYBv8aGpLfl8Jh04dML11sZik8//jA++uAj3o14t7X57Rb9ZMrnTYxAh0n0xYgyir7m2lgOV50DxiWgU76N5XFYyFk75r+wuBTTgKYB3qtB+wl0qTPljN9M7zH8MQiDDA7LAwMxMzMZi0tzMbdQi48/fhhP3luP9fXFuHt3Ie7dWwbcLMTanbm4szYX63eWM4bJqc4jY1MxwPlmtxX/5RdfxVevD6J/bCG6N/S96dU4B2gNInd2qdfWm9cFhKy+t/Z08dEyRHERmotkcrpmutWG+mCYuSWINUEm0zE9M4fVNBzuZilevaQzXPdB0BFAiV4QuMJVFV0y9uMffJydXIGqsMn1R2gsV1y7dHyWUxvN6HkyiHOYXqI7/33PleQOD1N4dJpNQ5ViYnSQcwC0J+J36eA2gMfpb5txCMptoNzd2c+gOOd0K4yq6HEFi51Z/lS42Ll058ss6fpFStixuPOt8vG9XDBNRlKI+Ocn/5U0EDoibT857f8u4GIQojskOgSji9hhK5fOOmoDPGDQczpHDAzDJON0ruGkGaShN93GKMwFD6SQtlMrvbich1aDwtnOk0qRPLMT+wDfBSVaUwa62RlVYD6nV0BrX+ZUqVi/tPQ5bZ9BgUUyYTnt6ArN6hkeyk+y6Cmpcs/0FWYK86RJ9bz0IN9U5KZp2qngqSLv+F4+1zssQ5bJfPiTCawXDxVlxbte1ioz6Ld6tgIUeZi4973ku/yXafFZZjyQj7/5VIlWM1tst4y4tw6Wg/w8sw5KVOrgc9bXZPM7p+X3sxqqUQjpBfF7lpsyOmSmBZtKFRpX71Tvk0PmYzsqyCxXloeyZEAy+fnuiBYIfcS8tEJKEJp0oobShu+CVC5aybzub9/PeshuKgiUz/BEPZ69ehu/efYil2efmJoLZ8XwAGBXZSvVCuUq/rHuWvF+On6fq/JyOLzqNdfhKO0u6NJzYuCiwr7sOFwsZC3p4tWTr3ORL2gmzaWdGVrvBPie1KtQyFrw1i0gCIlzdXEaZ/Tzu6ureuBzTxiDUuXfdhsF4fRIPZ/0ZeNFLpEBBqWWoHn6Js+6j4k0dwdT6Vn1X9vMT5WaZUlFnPzENX/36JF9ThpZZQnFIdltEumhvBCU+T1/847WuPV2OManBQuWUd4zT4eXBJivXu/FL3/5Ra5GO44lPI/iyGERCqI3SkU5gLzVgEqLn3QdCkkPAspTwGOwvvFNL13karsRc1PjMVsnfQrpku0amnWsa8vQbBxj9Zd9v0bd7RdAkUGq2QFLOVN28N0l6y2voMRJDAKx9EbANSr89JbwnrEVfX1lWMj1WuSdZssdWeEL2tpn1+5g0M7OUG77Zh/KHRBLLnpdZAZppadSma0sk+IQkXf1MgtqjIso/JFdjtM2zSErAYBynXqooAUyZ7S/oQC1SZccH4zZ6en0Pmy+24vXbzYxbJ01dJ0WvqvMTs3MQPuFBEN6AMbHRlKfWHdBVxMgopxSJqexQFuQffKMfdl2ERAnb1ExPSsaBJbr6KiR/KqXZR8dpxflDIPAVXA//PBxfPbZDwFodYDRMc8ekM0NQPEkOifoS2gwDs3HoKNeLHXpdH0qFxMVcLniq7JNQKzH1bb20BPTaB7nMM/snPEsP4w799azbssri/GT3/84Hj5YivfefxAffvQoHgk47i3FnbuLnPMxNkE/r9mnjU8RTB5D7070D7qHEXzoiAcGdf/geJzfDsVf//ab+LO//E28O+jG7ch0jAE+Jjk7WOMa3Hr9j/e2Y6Natn35yerT+YcrMIHCTYSGcJqYBeE8iXt3Hked7+OjNRh4hEoPxjfPvoGwffHk/iOEwlUcHzayolL7AiExNjYYq2tYKi7Y47gdilmE1TltIlARzFg0p+ednFO8B6FPYKxGtx0NCH3itN0rgMvNMAWmk1AxV3E7vTyL7vUZ70HI7lG0z45ja3szNredR21jI0hv6XyUyzCyNnlckO/VwA3pAS5gUnf+1A2siD3NNC+iyzOIqmhdnMCw5ynobm+daaFb0oWCYDQsHaWMW3EbCKVAIImecuTkh//DV3wTkWKxkQ9iJ1qndADqoxMtY1ugYR2GmUYATsPYc6DnqWHAFUwzwftDrvonquevWs8kp+7CYAaZ6Xp2qtWogttrWPtOH66PIVDpIAbv9dPxhhF2Y3TkEYRV1pgOq/vcQExUOMADi1xQo6BMOa+gpw6knQG13FfhaKErkFQkHmWqJ8pGAc1vXc92TAWMgpcvmYfASGtZVZJeJNqlfC/XFOheS5e+wqR63gqn4KfePQGeQoWOrVBx+qxlhTRZRmljnqaRVrN5WFDT5DQNF4zzOd/XYvCwnn5PQeV7/FYJKST9br75HH8WKa1y6JVDDNKNtk/goWKx4fktPXyLavE+nRUa5bb1JKAwynJzP0cJLR9A3tMOnGtWwFsqAAO/Dfq6Rsv2oYDcfRYW4kV/k9cgdNG9KukghMNnZVEzgDS8mZhUaznrgeJRiXBNT4dr8/waALLT6CAYFqJ/dAIjQuWr8gQE0L45A4fs/D83cqPcBSj0YIH0sN3h21wIjnLmMtm0vwGN8ozPadUKmAYEOShY46HsL8bDCD5MVw0iJ+XMNtK5oXoG5Tn0YPu41Lhq6doplUM30TzcjuX5hVhAgY0K9CnzMdae61rsY/kfNQ5QFhhPafVTBj2hxvgAQNz6HQbOdAXrWvEOvWUDczqz4YqyZ5+wfKTt0IP1sW9k7APPZ8wZdXXXcMGgbSuoEqjokbSPGKyvQnUoSl6wHdJrR1bDtN84Slx+UMkaiOl+Ww6FDYw6a2gkNzR78fJtWuqDQ+PIrjHKo9dmFAUAxUgny0CZHDJX+TiMc3M7kFvov369iQW8Tz3sM8hHFKzrPblwosMZ9dlxQI4xMRG7+0dY4hd5/Ro5OllfRlbpDSn6QIV5cWUMBiCHNnBmxNnVBWXlHhbzyRmGFjxr27r+hXWybpZPxe3EA9eOyVgoyktPjVmU/ATyz6BRO02CPp1XlM/+ZZ8SxFSgRa82rEF/o0fyvFJEHiuzzi7g0wLSyvDLTVmltdOxowHiHGY5hC7NuLO6loDD4Z/jw9N49xb9c2y8SlnXSpa0/44BCifq9A3op94BViTgygXHaGPb2/52oWcODh6mLvb3FoYmSdDO8I/9m7L6PXdc5j1nkWZMFc8fAQoOD494dwCFvxLvf/A4Zuen4+ziDD4+5BMwR5+QfqcnbcpGD6ZjCqJyUgf8NAKfTo/Dh25G12hCe2gGj6jLjUEZRA7MoG8Wp2oxeIMB3GzE0e5BvHr5Kl6+fBn7ALE9QNcmOvztUVlC43fPN+JvvngWv322Eb/8/HV88dXr+O2Xm/F2czdevn4XX794FwfHR9Aj6EPTMTO3GK6yfH3rLNjp+OUXG/FnP/sytg7oa4OzsXjnA2g6Hq2zC947Tl5wN963L58DkrcKCFl4uPJ0FeTjcsH9MN1A/zidtA74qNPRx+L1i9fx//z3/4/4v//7fx//+c//19jd2Y1dKmKciEjXsViHWlyVTlE4QWd2iV4b3z0kXDdgfHw0njx5BNLU9dMfk1OTEAxGAYy0ztpx2DqK41aj57KiM9OAHQTRKeCkC0A4arhh1g5AZj9OzxowURn7bXfOUIiOXwNcLmF8GOiCzqIg7xsWEhShOdNbGKYIalA9F09gqH0a+KBLOudOZzqi42Al9bkIFh3JQFdSsPMpYBXBWl+5uBi/UlQrYCirgkaOw4Yqwh/A04fwcDtjl809pqxNLDAZaGl+NpZnp2NyZDhqALUpkPUETK2VMs41Ub5p2fnSo0C+Cka6ZlG0lEH32RgC0XcELVopfmaMBM/wSL77befspaFC/Fah0OPy5Fn/85tI3vqo+EX3aQmRj9aIUf45+4bDMU8STjqkdZ+JqB8LKLkA2acHpudWTauS+visFp/pW8b0EORfOVT+uaiO5c4rFqw6oUl++pW2BpQpvLyXQKJXP+vkcykIUriRN7+znNz3MB+f9fTwniCket/T7wmSfIbTsvpcNdRh+iVupdBAXlMAXwnc+J5DCgAAipvtkMBGPrFulkvl1kvLZ/iSYELvhtMu9X44FpvDUOZPu5UlmuFKaJn1gq6lDta5gDY9munRESxRRgWVsxvcLbeBsnv25l1g00VtbgFGom1pReM0ymG9qb9FhQ8MlhYg6dHJKZtVOTgts1Pu0vISQFEfAVVF+4wFsY/wTgbEcl31oScl20a+JC8BSIIQ6CXd+Jb10upzsbgh3ncoZqQfY+H4IKcaet0hWzeOM5DY2SVlafwyg0wvq8uY32iNniNH6H/yqPTQg6MHpMRBlLipapq+dSkWtkfhzOwXpCkNDNxPunPXeBLb1Xr7XRoLSq2X1zySrtDSqmdbc01PiYqzWNC0H3QyXsB2yCmX0NbZfw5dvNnYimdffhNv326S/lCsrd5JxXRy2ol2q0P/4t2+YfoC/RY5o0fk899+FS+Q2YKC5cWlVPTdzklO0XXD0RsUawe5quXtVFIJ00YObr7rxPZuMz0cYxNTCR7LEvFOfaYe8KUzYXJGCm1oOe29VA9Z73RgQAV/Ey7BT3s7VKEXvPTD0v9K7M0Az/bHytJCypj0WkAfeUpD0XI7pVzPjsM42QLKHdjczxvApPJI4CsdJW72IYls23E6JGKckMaXOuloH70BUJsHDBgvcrB/HJtvd3JhsvHxOvWdgF9NA0NRo4o804NPms6gEexlwC9tosckN7kDcKhUj5DruWZKymvyo/x6Ih12mpws06BP2mV1UmeXOhzYpv1QQ7F+fy3pYCCzssqAW4G8wP4GEHF4sJ8eIXu4ng/r5/pT6b2mug7fT09OoKcFu8gEQQ8G8PjYBEAXUAodLwBjE8P9sThdj7nZGu8YBwcQnphMMOXogcG5DephvI5xI4KcpaXZmKmPxPTUaNy7Mxv376/EyvJsPHq4Gk8eP4zp+jSAyo0bAVg3w3F2MxqnVyPxi988jy++fhdDk0sxzDm9eDdOL24BvvMxAg7QQ6N8O9zeir2tzQJC1t5ff3rv40d8pQMh0xViEvKsfRbbm1txBTMszs/E4sJCrsmg1WTm7t44Oz8fM/OLOb6XHYKGzAWCJsZz9cGZ+hRWy5xSMwnntCh3mOx2ERAgs4uLDkQ/BYi0ECSAgdMWhGgBbJpY/g2YoEUDtPh+iNhsAyNArTcwBwR3zN8gmyssBE+Xmu6HqH12GIjsdKJ+vmuV1Kbn+T0ZpzBSs8vJ5/4pSLhxnIundUWJl0cwv1ORBBIKc5gKpkzQQcNnQCOdydPV4vo1RfmeFq3ABjV0zqUhmMLZADkMg1I6RUCeIxDhk1iYq0UN5DpsTItCFgHk6nOOk7tSrfVKRpPJOIsVgNCiDUpQHHkjrHN4Se8Az6v0pb2d0Gt23BSqdkoPOqiKwJ+CAZVoDjVRNi2YwrwCvysYUquiKDbftjPmp+nRhh5FMBTLLuMy/M3zXkuxzXeFje9Yf4V2Km7LRV4yuWnmyUtazN43JwW4Qk3l5PtQmwe4oKKHHkUpcJ97Rfn2fnNmPavnTI+LWa7eWYGLoqh99789qmc8FWyml4sfec3fvpen8LQ8p7ByaWbrqaWX8UCUoWw85qvUiOcse3qYSCcFMvTweYWfgk+BUGbHlGGKfIZ0UrnxfRhhZmC2nqwcljI9aU/xsqxKNb/zfA5pJOGwMmnTXJ0S4fR6ez++frMZVygMt8h37Z1cMEwQYDn57iwL00llC630ejgkUIZICt3M329kk2VVUemql0dSEHOjeI4UyJx8N8YpacA1380xfK4VwMk7enjgR5dYt24KJ0F2qjr65zWGgvt/PLi3HjNTU9wbTPBtnrb53oEbk9EGlP/yopuBfHoFTUcajI2UoSyqlusc1eq1rHfuFYRislAqQts762HdbCNOv/te1TYetp/PXdFv0tsE7VS8Xp8YR6lRJpWh7W8chYos+c+0+UvDhcO2sw/LM0lfnvEdlZq0Mp1WsxWvXr2J3/z282icdOLtFkKeNnUV0SbWq7NQJienonF4Ent7BzkTR4/kw/vrKW+bx/vk5xokNyjc0RxSMHuoDr+Op7zYxxo+OLzOhbLaGITOgrG+ltkgRGNOOp1L6uqU9fFsZ1cSlf9yrRpkorEUxjzUKYszQ4xbMSBVpU0y0NKhI+p/fRmrq0tJB/Mw2F4QI69JFeWT/VQ+SkAKyQVC9ic9whkD4nfTkl486zISAsx8V16kXTzPUbBdeEEvkLEtTSz+jTcb8ebVRhrerhUi8PZd4yjkf5ecz+0XaNdTAUejDa8BBqivdDhto7QbLerRKyPsowyXNu4lZiV81zqbll425YKgSaUvbV0SQ0BU+pIB8XrW4JlzZLP10DVG+p1mu9wHoKmH3HBxVFrRdlO1KfQJ7YlycWqtwO3o8CiHKCfRMysLszE341DNaYJyVz23vLWpWkwBSlxYdHR4IFbm61Ef64uFqQnOsZgHeMzU0ElD11EfBzAu1qDHTcxOT5DeVEwCYOYwYsZp64EB9NbIVLSvR+PNdit+/WwjTgEksyv34/QawDk+HU3awN2ONUo1aprHjdjdfBvH+711QlYe33k6/2CVjiiSo/NDTIVHcgOdYYRGmZubhUjuCXAQG6ByFzKyAY9pCFGdDGLjV++cn57H8cFRHOzuxw4d5re//m28evkSRLUa9bo7Cp7S+BMAAxEjzCERQWtuhtPXB/IeoKGGzmNi1F0DuzE9fg1xhmNqTMIYKIXwdIEZ8MjlFcLrFgA0PI4gG845ygobAz2npt0kaDTH3I4b3dhtnMRB6yxaMEaHBm6L9OnkzrC57RfNnpV1UGhg3akyretwDMtgNPsADIZYooMPpXBS4NMXKDOMSLkuOM/47rK5LuErvRzHnJ2uxfLcVIxD8eFbwATIGXaPMWg4QOPc6jozT8oik3jI4ArV7OR01ESQfLfD6U5WeGUQFIxt/lke241D61xhmADBa3YUG4ev3lPRZ4/2np+lEinw7DzSz8bUolNFmI73tIT9bl552IEovy7uKt5DwWBwl2madwIcyqgrU4GRgp7PtIIUHtxX6Prdd1TIApZSPhORJ78DO5muZSGdLIJKIz/573v1KcpQnirvJdiSnnz3ur89U4j9rdNn0tVOcpa/WMpSogAzLdisK+XOMpOHaapeqhgj65HxKBaLh4oXS3Hin8UkfdPN/KA7fUAwKSgzLRWQvGfwGVfgD96nAI73K1zVItlPracpUtj0nkEI0zdvh7EsoNsqGJf07PXbeLN/FIOT9RhwKAa+FlxZnwRnFpY8jB3S26XHxdQsT6GLTVJ4INtCftQy5s+b0twjPSbQwPaXAuavqPWF5B2f5VHpRGOnB6jEDRlALVgjD+4LNDQA3e/j9oK+u/cu7q/dCdcsUiifYo26HohxHnpGtZAtr8GIxn/oCYEoWR/z1JOnlTo7P5ebixnAnh4eyqeXqeJBwYd8qgzIdrIOnNKj4hv7o3QwXcGii53ZDrrbrUsaCdA1Y3l4NmM4uGab6THRUyRNi1fLdrOopM3pWH7GYiBfblF8FsvATeHZLmDB2RwXGlNHnTjca5DmSCpCp5NeY5C534dTdwVe3hgdGYrFlQXqfxltgJwWuh5O4xS0iAcFGQC3q1unnbquRheaHuRwgd5uua+/z9ge4wwmqTL0oR7jAJhRDK7hfuQkMtH2d1XZCQy+XEiS8jo9V9rYh42TaJ+0sZ7HsbTnoa8Adwx6SQtpUOgg/7g9vJBE75p1MD+DaQWe0tK+Yssof2g4rp/nMEwO2UIvZdIZBuaJYAH5qvza2d6Or776OjrQZ25hMSdPGHPl9P6UC9RL8GFZXUVVQHHF56XxRGfojJPTcH2P3POH9DQcNbQFnXp/bMfcw4i/yUkDUIeQb8YJ6kGSt+zvgirX0xgBnLgNvgBPo1AAbt2RazzqEMyB+oOyuzngoGWhHKMCNgE4Brge8UnKYJ8R0OgVNLYxh6+vpMU5RjM6FFryI+MFp+qT6UV0CwRIGHVA6cL0ZAzAqxMjfYCR/piZHADc6H25iNpkP/p/IkbHwAHzszFAWVyWwwXWBuGFi9uROB+ox253IH7++av44vl2TM7fxchZQq9iWI3XodkpVYKLoK2zp7oCu6ODONrrrROy+t760zvv388Ol+NJCDGJ4vhbEnhMd/xlWh8rqyux7lbcnLMLC+lm+urZs9y62p0t3T57952LkLyL/R0XDTqOMxdJgWnW76xlwI0zW6568RbjkzAqpZgn7RnuzU5NxuJsDQRXj7XlyVibn4jlmeGYnxiKGZeGJZ0ujHB24pgfwlikNYxAHRgHGJXOnNtOk6gCfHpqNsHK1tZenMJETQDIEWcDJHvGdS20C8EMjSYizfX5L+k6g+OgREDDaD1G+T5wS96ul09HNMYhXd0wbqomlRR1csfQ1/uALoDX6SkdR+VA/1jA6lpy0SStuTM64IiAhs51duo8Y+pEejeIcZ5FJMGgMoeuXRV/EdzI4RR07tfjFYWZHVYLVUFYKU7BigpDd1cqQZ6tFK3XFDwqHJ9xGXyVQCoTO2BP8Oqq9p02VoyfBvDpQhdkpJBBOBobJDiyXKlgVSTmz6eMlq5Z0vNaVa60eDhVTN8uIEb6pY7l8FoKgZ5w91ZRaNSdtL9VfvxTJKd1zul1O7zpZ0/mGTtuWilJm5K2FqcKwqOyonzGe6aYtDYv8+czlYTty+khzW1vQZWn6apsPFOB9uhuEQQBZXiMfHt1sC6+k2cvn1TEHOX/Ui+/Jw9bZ/it2ltIrxwFSME7pMCkLXRP+3yfnjmekVsyLapDy2OBjQE2BqKB4Pzy5Zs45nNyfjGn5p4Dwks9qRfvKugtp+1iPTOug/oIuFL59p6zHkkt8+OLz+v5sZ+XdFwPpSwUJ88JQhy68tmMYaFOJpB8Snskr/Dpfb0+DnsO8MNN2RyO6VP5tI8Qwmfx6YcfprfVMXFpoZJ3FsDB/l4cHwH8D/ZRPMcYQp1iHXdRrMggvbfF5X4bMxpVCOISOEz+GffFPfIVcFrfDNAUXJOHh89JV/uA9y2zn572D2miIlTheFhveaEMLRiEbxaF9woPelJh3lOhWXfTlv9VhhmwTta5OBXs57AzFKF8PB8jyL/zaB2fYPFOpsz9iz//ZQ6fr9+7G3u7yGIs6MWF+Zwp4dCBMxT1OOjN1u2up0VjSc6TR1wHyqFyN3obQxFpwSeoRPm1WoCdw+PM08XIlFW0GM8PU2fX5NByp+01phwOpG0mJ1DCAJMDQK9lkbgGbRoX9/En72fZChBCTlFRPUPWTDpbJr0Z3OBfz1vAKX/Jqw7zC8SzHXha3nPX3pzSTj1vHDJpnkSb0+GMfWTy82+ex/bWNu+iY9Bdrt5azSAxnXoNax/gZB2uAR5+CuZ0uZx3L7HaqT96wzCFuZkFaA1QpKzKS4eUnOFjHdWjrjir1S/dM1SBNrYfCTSMYzHmRKDplPKMHZGeyC4V9MH+YZ4OJ+lZMoaw7uq61FN+niS/CXjZ/mjw9xins7HkDulikLO70p8ZqqCV3odsQvcI5g2RgFpSN39TJPqZi9Ephy/Q9+6zRPsNGEd5Dk/cxtLabMwsTMXU3HTO8hzGgBmpz8du8yzebB/HX/zqm/iTn/8uvtnpxMt3zbgZnIxHH3wW51f0iaGJGK/NxslpN0GafcR6SZur03Zsb74qIOTu+w+erj65n51NnpOQMlEuG03n1HXmGJLeiunpKYDEVFp8ChWJrRDf3n4Xu6BMZ7N0dcHBbCJZgyUXZmbi/vp6jiPp6ZBwJx3QqR0Qpnc8kxxBd0O50dQcYCQjuidHYgrgMUEaNZStuLgf0NF/6/4Quiu5AkCg3RAIEG9yLuZmF9Jl1Tpqpldhtj4d+3uHcQgDGdAFD6S1oH2nW0ghA8lBmaVDXRm9ezMUU7UFGnQGxjcY17E1hQQnz7rjY1rhSEqXYTdQ7Qb6nF5dxtud/Tg4agHcJmJhdj6jsGsgVS0519zH1qJ8dBxOp+IqYBW2wgXXMhgaRSjDHDfXdCYEL1/yt/0y98HhlNmK8Kdj+j43PW06GVPFls3Ye8bD5/6r+1z3u0cOB/Su2clzeWisGeMZcqgEOmqdyRNaOaJtBQatkZ3fdBJsQEMFqkJUIaIwUZEmuOF7WpekpdKtgIUWiHmngvY0nSwV5TddCp2Ah3cEAqkwOCtFqIXpNQGFR2XR+G5hZqcMKmjpwDS+7mHL66mS9Fmv++m1LJPX+azomMDCsvfK6eHz/q4OS225La/Csh/BlSqLMvjbtLMtPHuHv03n27r3TmmU70Jz35eP+/juWgAkBE0dmgHUeb2XnO857JjlRPCbbpaIZ9wpdbQ2levTfP7Nq7gdRUDWZjJOAymRfcHWtJ0tX5aLdK2pSsjhCr4lz+slLXE+hQb5fNLO7RegLe1gsKoBgvKI5TG2xZk3/IDWyhI9WA4dwt+8qyzRGyFIVebkODZypI+0nE1nkHXcdONw9w3GykTcuXMnV3rUC6LRI43evHmdSsC2813lz4QWJpZxE2vebfCXV5bJH1BBui4pLdigAFm+MhxlPXvt2zsr4KvXLuMb/KPy3hP85HPUQcNHAygDJ60z5U6Pj+0uHai/+fIrPV6COfMfplwqH7uOecnj9kfBkfEHJcgV2YjScVpnifsBUDZOkKuzKUPOEebtRhOD7zwePViN9x7fj+137zC8jkg7cmqpVqheawP3HSaXHraj8SiWI8uui9+6Xp4D5Nx6fyTmpudQGtCVdu92ujnEYpCn8vQIsMfLGfwu8CiB5f0JhEZIy6GpjddvKAsy8YC6IHsfPVyLH//ej2JxUVf+WNIQkpA/8Iq2c18ZZYYxFvKgNMzgbwlNAoJTDS/pq8dBICBwUCa1T4zrw/onLYHI4cFRbL59Sxk2Yh+AKt+5IJvnOABEQCQwqGNoC2pd0dWdYh3+vkZXGEPSacJjx1wjfYe/HApRHtk/y5R0+Jx2FYQ4bDox6cZ2ozlScIKBXkCu+ylNRQk8d2PDCZhGT1lZRddF0hyycnjHPWmaAEtjaIbRRwZfO/yjh0f+OKOPKfeUxyCNHJ3IdVPQqwbODgEyZqb1dGg0nsFDl3GO8X19e548bnyLXL+ytJgzy8Qkg4PKIbcJcBVyh9rg5/G+bP/6vBtPDseEQ1bosVc7h/FXnz+P//Krr+NP/+qL+MvPX8RhdyC6fTXOiZicXY0WunnvkHICQE67ymxXxO3mkFR67cnf47R5GO/e9kDIypO7T5ce3klmTEGkpcKH4sFV6Qx6ub48i52drdh4+yZev34dbzffgqIN4oJ5uV+DsAYNdU5aicJmaOiZ+gTXR2NmqhYPH67HHEjKQqTyp2N2QEc72we5SNrVOSgZ9GljeM+0nBGia834i0BeOTXNmTvvdpqxvdfKqUCdy75onLpAmSABBcSfKw8aTT1br5P/JGlf5zxwZalLyVrHKRjPccKNb15E++gg7q2twVCuT+I7MzTQPKDGfQX6ATkgbtJ1M75Ty0R9L2GALkDCmQsDgCqwEeWh7HQaO8XC/FzMzs7CkOMIlb44OWtHp2vDOFXZWIxzPmEOUr4lrT5Mi74BBD3nLchV1xlEgOFUEUVNyPBItWxALmTHrBo0D+/nM3xAw+Q2znymepbfelEq606GTmDAn++oLO2c6SXgz44rEHH1Ra1Jn1VQWYz0bPA7LXYFmmmQv53FtKr0yrCS+Qm2inLO4QTKUgGoPE2b8vj33W+HJHyL0mfaXKOdzEfFa13M37pVQXCWS7TtUJrk0Evh9bS4+O19gbMKyQ23TMvyuyheWivwZyqOBGcqXhX7d8pFkOX47ShKTgGpoBjlmvk5LiyE0FumciyUTcojVP383klZ/LRMnv4uHoJCO2lWAutIwXvQRiFv2f1uuaVvnvldnedvm8c0SIrntBUHAR4uUPZ6ey9CEDIxlSBET2DGbFie/EdG5GkZTCutca7lsAT05p/dpFden7MO0Ji+UTwAgrMCMkyvGnpxuMN9LxTYKpvkER5Jz5V18Xn1P4U2JkRw7qwvW3aEdnDW2O7m87i7thCzM3PQWR7S2jtN8HOAQtQQ6iD4iztat/15nGMNCuBGaB+nQrpAk0MRxkRIGwuhZ1D2zOER6myZrWvWrVc/+VB+Mx3bswrQzndVjtTHGCsDW7V207sjf/I9g7ClAdeyzTx5t7SVsQgO26AgoIvZaghYNAiRQ0R6iyxrltd6855rn9THsbhHMLiOD+LOylT863/1Ryj5ReTOBPTY5DTGDeMHQ64+NU3/uA63aNdTqTV+eNxAWV5GHSMxAy5RFAtzc9mWjaP9NAg16JxF5NbrTjbQK+DfVG08h48vkL3HB3oITumnDhMM02YDGH4H8fVXX8eb19sooCuA43z8/k8+jR/+8LOcGVO8hIINp/w6RDCdAZvmnQtkwgem56qntolDFvZ995Mp/VxZT3sBfIwN1GORa5hQtxMA2m9//UX89je/RWmfknY9wUENpSsYsO0FkraN1+SBrsuzn7jRX+lzl844AoAMkY+zqpQ5OSwqy9Dmeib5gr5wCmyRz4KjU9rfZRk0jhKMc1dPicNQAlnlhgvVyQeGPvT3DefQ2u7uUezuH8LL5/CA8gYDwf5rX+R0+EKd5tD+6NhIuJaL7OCaHi54XM3cHAMw1GkbnQca/PJSswM/KTO4lmtOUSb3dzI4WDk8DbAfGkG2oZv66GdY+oCQoZgEzExOT8XIBKBtaj6QqPHnv/gC8PE8XuxCm6m1mF59n8+VOL0eidYZ/XakTh+7iP3DViwtrcXx8bHkpZ6kTb8+O+tA98vkczfE3d78dp2Qu0+XH6+lcKnc26KssgOtruYzhHoHQnYhIAxNo86hZFexSFZWVnLa04P19Xj/yZP4wccfYv1PxuryfCKyq4uzePjgTqyvr8bUdBkjO6cQLtfslsNHR216uEuyu/YITEaHdQ2SC5j0AkDi/PEOlXIK7m2MxXHrKn7z1UZs7Dex6OpxMTgalwg46g9hb9M1uLPzLtaweuZmZ+Jgfz+FwBRWw3itFkfNRgqhf/nHfxzrayvx8M5a7Lx9Hb/4i/+MdTAYK8tL6dJynPmUOp/y2b29BHA4jbhDPggVQFqTjuDy610o3EbJNRBuba4hTtLVO7dAo9HAexL66CgOAGfXNPJB+zgOT900rBnNbgtgg9ACpV71w0RuCjSAwCI/g8huyVNGF4jALjQclaQhc9w7OwGMnB9++kUmKsJPoVedefgMzJwCjJ8yRSo3mDOvw6wOwRn86hRKx4hVxrnyX88tq7JXaNoh3BJabs536JQKUa0RT+ktiPGTFzMfhbLvp2bimulZDj/zeWiVAXv8tqx+F2CoaFTAumT9nj2IZxRMKgaDXOUp66MQVbCpKETexcVdIuV9Jp+DNlpfWlz/7t/9u6TlCgDUa+ansNBt729JKvCASlnWzJvT8iQNLSdlUqDamRO4cfqi+tSelh4ZfptWdVRt4mcqJZ4pQqn36cO9335at+p6UVxe533aTi+TtLfvaiWXbMiX31lq6O6qvP3U6ZuNzXiLoBsYq2HVTACkDcLk/V55yLCcvTbIcuR3/vGMytP28XI+zumrls99lwp4o50o3xX0EPjl0JpAAwVPyknf9FZRRoFwKgNoRq14pMSVZSA4mQz0Pp3dM4hgPGlsY+U/SNoaL2L7Gy/QbrViY2MDAIJgJO0J+q9ucneONa2ERMgUZ4AYB7K4uJjKIAPp4Yk0eiicSs76yQe69a2/wFJekHdtD8tceFvlSco84zX5ytgHV3ZOkAtN/PMeqSdfSixp6GemRToJKn026Si/3qR8Evw5/VNgYxrSSODjbCQD81eX6oDfyzhp7iNzl+J/+t/9k/j00zvIrsuYnTcgH0v85CCV2t4B8uboMCaRfxOTUygCAANy3J2OXdHT9VWMzRDcNpFXuRonhpa/HU5fmHc6LX1iyCDG4VwOPPd1oU6TY5NZbkRU1vf48AjggaH6ylVBTzE8Z+KzH34Yn/3oh7EA3eULn7SPae0noITGxy7W1Wyny14gkUMq8HUNWvhbr4pDF86Gcgl0Y1IEIAZGdtAjx8dN6HkTL1+8jj/707+Kd1t7KOOxWMQgnUKRSl8XweSV9LLYRnrkXVcGAudkA6zC7Ms53H6DYUUeRsYJPiYAEnqyBbcUjHZWD45D75H0fJi+U2nl3+INAehYRq7b/s7CcuVbvQKCLL0uJ81W7Dk9+qiVU3vpGtRvHJAxkTSl2XuyzxhAwAX6VAAC+cKZTcPoq5s++gttdwt7XTvkgo4xENmFx3JjROrpTryXJMSTfL/gHb6jJ63/BbzgbswO5wxCHwNmBTJuRjk67nDVJOljSI9OY+xH/Oxvnse7I+hXX4mJ2XvR7a9F+wqeWKNfDozGb37zOfw7FR999HFsvd3OIa5799ZjZ3sTGdFNmtXBAQ5lH+6+i/3tanYMIGQFEJIdhoIo2CQc1bL3JpDws4wh6SrsxhEo2v0ajBuQURUEBjZZEZGYiwrtbG2AiN/Fq1fP46uvnsUemdZyWg+NV5uh0S5J5yzaXTokFT2DqZ06C/aNS1CidrPLPQ8MTYab/Bw1L2LvuBvHPH9pEOrUTFzROboIr/5h0SWCgDJc0FGff/NN/NXP/yI7vY2EipMLIdZqWkQ//6ufxesXX8ctIOPV178DtMzFv/gXT2N+fpKOfhLDY1g94wMAidPocJ7edKMD4RxyadKorn7qDsDO79+h47WM/gUwHDawSu7fodFG48sXz+P13g4I8jaOeGe7dRQn191onEOzi3Z0rknDQFhAyDnpn1+JvCmvHhZXBEQgGc2OfEuBIKN7FKHFRY5U4jRVMizi2Xs82vvsndz5FoxwZEAdtJbRFaJF8RchqOV1mUqNt3gmW4EC5D0VFvcct3SWh2krVLymsnJ4TgXk844PpxLlunmXvPgJzQQqWRryrsBGCn7AQn4nTZWGY8IZmOuj5OGzFQBIhW9+fJqHp3nns9aJ5xXcHj6rIvSeaaswfHZpaSld+5ajCiKsnve3n4ILr+e9LC+04V3TV3jlWiW845mxG73vejRyDJs2TGXu2Tvyt5/5Pwe/s8x8zfrxroffPbxjec3bMumyzzRsU2lt+fgq9PFVhz7yHZ7JVXdRtG4O+SUCeh+LcaQ2G30GpdqeCEXTyfTIg8pleTLYL/MvvKMnI4eo5Al5wxx4rgIdejj9VLFnHAigw2mbGi1ZEd5z6rpWvxZ/eku8rJVP30ya8ts9nqyPP/SAjPHsoHW67KBsDjB0HsAbZf0Ql2GXn1RYO+8QaIB9A1ZtaVfn1IJ1OMfAb/cPsd2nZ6YzFkB+TBDBYbmdtSEgFRDbPzIolJJdYcXLlwmGpRNnAgKuJdjnKdPR1ZzNQbrySoLzHk9nfUwLXoKa0MjhH3mLfE2DF20rW00rP1djRc5YrtyQEzoYv5WxNFi3c9MjyFjKcd6Kf/AHH8S/+d/+dzE15RDWdkzUtIavY3Vtjn7cwSI9MOyM02GegYzpcxfbzc1N5CR9lfSdeWPeNb1DV+exvLgQ9zAaXQLg6PiIopumgYx9sbSMUq/VuQRvc1oH1+PQ62QckG1je7g3y8MH6/H40aNcS0IWSHZSjsGkzuRQFzgE4Uwe+cGA+Cq+RDqaZwM902qdpNdxmnRsl2qjOzdE29jYymGXJul8+cWL+OLzr0njDDlew0BeThBziqK9RJ66RhUIg+8QhHpL3xHarl/vO3Wx/OND4zFJXiP98l1Zj0l5mlOEeX4Cxb2CgT0/49YmGKfoRoFjAlG06Xhu6hqACoxr2lrPi3E4uVQ6dLH9S/8ZyHiejbcAxS4m+Mh4ThmXDgYC6yEaGxlL2ulh0VsuQJierkN3jL0reOQaA2yETOGLAUcj6oAfJ24AkEZG4Pth+ir90RGODv3ulLNzgREJjV1sLo0B2tYhHdetGR7uIynaUBln39QL1Afo6R+PNhDgZ3/9Zfzum+0YmliK26EZdPZU1Obu5vCL052dube6tEoaQ4DA3Zifm0te2Xq7QZ1vMxD56Hif85A0ISfttL3R84Q4HDP/+G4udJQUz06h8KWxUIi0V7FMpDKFc7ro+ZkrpJ0nQr3C6rwFXbpOxQpM6vr8lyjaJpm9ef1NnJ60cvzw5asXuWnNy5ev4+3bd3y+QXjsxyYFfv5qI06wsO2MzpF3/M2hkEsgXq7CdjMYhyfdaF6AwHWhA2Tc8t89WW60shUi2ci3sX+wm0Bp0iBY7q+ur8cina+FYDo43AepjcazLz+P18+/ivrkSPzRH/wdrIj3Y6JOJ7gywv4yG73dBWSdtUHPWDTQpNM9y/F1A8OcbgTszMVefvaLv46/+dWv44T7D957GG2EyOvtrdg+OIhrUSbMcCoTjw1F0/UMoK1LuZ/z6Rr+V6BZY0vcXnvU4FsazEXeBE4qMXswfFs6A88r5BQagoASu1AEqtMAXalSIVkpKRtfIWcauvlyDRLeLemQh4CH73bAarM2O40dScWiis3xY+gouNASUsnoISjrPZROpfLJoQvOjOxH+eQiXhY6u6P/0TqUK+uhEpfR7Y68r5PHkuVp0csbPKNwLu8VTwhl590U7gh101Tgqzx0o/ucXho9egrICvyUQECsIACQaaTioR5JB377rgrA+4KyQlOsZNIuB+WhyHmQXipgzhKQajULHczXI63XnoLmyXynvGhKtInv8KLubhPI/sUTORzF93wm0yRb70N707Y+1XCMZbQdvO/vDPIUJHif9y2f62/QOID0UQTIizhCcI/VZ7g2Qp8ia553Nk3VHt+epFBBKuul8i15l/zJKL+XJ61/KVtCMuqsVeod+UFACwPxkJakQxeFXzMHvmdtyVN+SQEtcaCdIESheEm/cnXFoYGreLh+J+uloHNFyaQ/WW5tvYt3m1sIPRdVxJhB8UzCtxMAijMXQWw2yD/C/T6cWeZiUQpiGzVpCY2suPROEtAu1kvw6nCgDZZu5Cwf8pE+pkK0T9nW8qazBAXoentsx/QAmZblzf4Jv3E9IQnpJ5g0N/qhw7HOYLE/O2Mn42+gmRuCup6SntERlMTs1EgM3rRiavIi/sd/+Qfx9376PrzbRtneRG2K9h++ieHxwTg5O4kjrXzScynt1gl9nTIKgByKFkQ4ldc4Ar3Z0tAASmWAfPscA8ql1QV1BuhazGMAif3/uHGMwptCVrnnEQAH+e/sFzff0xs2OjbKPQANFMz9SZCD1klw54wZeUIFp6LtnLnEfuE9+57epGRZaOvW995zqHMC0CyP7m7vxtuNTfTJIe29jfHbjoPdvfjd51+hXzZpm+tYW52PZeqkctbrYx0nJsfTGFUHKFO19OU/BHF6eRxucshH8H1BPdwKwCFop3nbl5LTUdiy8sSkQbzuKdNJz5rDSII55YWeP1eCXVxcSnpvbm3F/v5hgi11mjOBDGPQc2OMTuf0OibrgGL4SPnjcKJyYDonadTTc+DQl7zhWlvy7HHzKIdTRqDzwMhwehVGAVjT05OwqQAYfuHTxnFr/WHApSvtStMpvSnoJKfZIiHTe+x07BPSdPd7G8KZPm4Z4GQP1HwcNM7j//0nfxFfvj6Mi8HpmF15EhPTd+Pdfjtevt6mTR35WE2ZJoh0iFsj4azTjRpldzjv9PQEvVRicNLQRX43wAQHO73FymYf3X268CEWhp2LCwXhkyLMmIJRNXCLFTE1R+dCQQEMqo2KLg1aoi3nZ+oIiNVYmK2XKbQ0lqt3CmBqNNLc9FQW1OBPXaGNA2fSNCH0TEy6QVPjJPog5jTMNgkaHXTK2e0QCL4fxX0dZ7eDcXQKk1Iy96s5pRI2sgLvpnvu6lkxAnM5bra7vwtoiHj43vvxwQ8/o7EmaYSrODw6jNcvX8bO5puYGh+Jf/D3fhz/4O//NBYWZyD6cLqpDNRyuq+zW9RxzoG+vjTq3ZXlaxB0jhIYN2AA3jDvjce9h/fjJ6Rz/8ljwNEoIOMmtnd3UwFMgk4NRJO2DgUNUb/02gyOBAA4umQioHHjPrfoRqLEFQLpFLTbciE3GOMUgSKSl7Fy1bwBlaQNJWBzNovLbqv4LnPcbxAr5PzWuBMUKnXKzcysGx+CkFS8gI/s7VzPtQh8BmGp1WZetr3MOgLDqCBlh6IcS/Bn7hvCe3Y8p0LnXgi0LUnHGe3oonGCLKc7e+olUeSmMKbj+JlLkcOsKk7L4KeWq/zhrI/cY4Rr5plKNr8XhZXsqQLvKYtUDvypkL12ZePxNaf3eZ+zeBi4l14OAIpvSBTODHpV6Vlf2kDF4fuW0/v+zj8/Oc2H/xPw5V4a/OoiGJzuqjdRAJlDXdC4AEGz1nNCmvxQBRuQXAER1ZVDCMUyNms9YCoyfvOS5XNMmQRpe2NwCt2sfAEA0segYPom9bD/uly5wGUA4XpKX/nq+YtoAvQnp+YzRuQCReReJnq8tGozDU5pQtUlI/wjACn0M99beM7NIRNgeVEaQ4PkjWwPnrPdoFuCJsrp1t6u4JpyhTI6zi9otY7OHDEAugTVOgSGlUy/0hOWe8OYBwp4883zeHJvLeanZ0hnMF3zGSQL7xlsbIyae8ogneK8045LhHlZ3hrhDvB3aJPWSmtYT4DKxMLnTCbKlKusYj2qcK1PBiNzevisAIleky57ad89db+cEs+gHHKzMmrLXwElKilBh1asfUo+kGPOeVZcKx1Ihr5kcCH8QJ92CNGFHx3kN4A0lTXPOTw7MngdtbFb5ONF3F3oiz/6yb344Ud3ASMOeaFgxigkgtg4tQ75nUHHvmHXK0LWpAeTfM+vc+lvh7hd38kNQndQkK/fbmW8ziB0aaFYm5Rjdf1u1F1W3T5Fue0HlqXTOYHuhSEmjafgnp4blaMrSxuI6f5WfuolNz6idXKSinhney9cXdspuofNssiX+Tp8oSyQ8dPjAj82jhq021kGF7ePT+IVAHoXw7VBOu2D45x+rQdje+NtPP/qRbSbnXBhrdXVhZiem6XMBTCM6pmgvHoDlBeuqyIYkHkNph2F92yfBDP7+7l3jzLjGqXt7stlwUX6AKwtcPGz2e4gI4ZiBEXtsFlp59GcpSSYOYU39jC2D/ePotl0X6PbHPZaWbmbAcYCkmMAYsfAWvTFtfGM9L8x2xs+GR/tj4WZyajXhtGrgAZIM+j6LvCuzgH3WjNgGcGQRqybO9a4pydLfrNv2m6VMalR7QrCw/DQFIbw9ORwLM7U4v5dtz7oi8NDh+pG0pPiDs/uzqvM6B8Zj/bVQPzsNy/ii61WbDSg4/hKjABAnr9xNd7ReHj3gdZqdKiTfXccGgim3my8ga7kC3iSZ6qNQA2yNf5GBe2mgkf71RTdD+4/XX3/ARYEnZ6OVwnJnFYI0bVcJkdBRW3nwQ8kknaRFAMvF5fc5n8O8DGdCqtz0oxThEC70QgXY/nBp5/G3bW78fjR43jvvQ/i3r0HMTMzl9aypwpdVNgibbe0t5HO6CS1uut76LKbh6ADccq1EUHA9DzvuULceNQm6hAWdD0wEjO16SyTY/11Pt978l785Pd/SofHCoDBXBzlN7/+dc6Rn8Ea+uiDD+IHn3xEGtQLIaUyLeuk9MfJCeCJNHVjvnr9Lo4aTmcboFw3GdjlcIVDSrQvZRmOe+vrlGcoNt6+zUVZ3ERPhbKwuAAIKYFQuRkVAsgBA6fKufKi472mkYqGDqOgslNrcXUQBE1QexNhWlaC1Cui9aRI4GEEsNsh+wYSsneN5uTUupDpRw2A4rYKRgXtAmIKEvM2QwWoY+ICrwSgdlTTE+GgSAtYMT/lgynI0DxDOa1HuqU9kapdOq2bDxqY5ZL43etzwAfKnjRzkS/yNfbA3+4s7Hc7iALC+3mP9G/hQU9BpMt3q+iqazAiz1EGC8J7Imo/HedNIeP7llHgxWfliUmlymlNsjZ8N63M2+/f+y1QUtmnktWa6L3jmc96+JFfy2+Vs4IsPVTWlSyKd4negvDOVUFRDoKg9F5YX2h4pRID6Gn1GjmfdrHvAzq+LUvSy3gJ3dU9S1qll3kZTEab2n6UJYfP5AHaVgr43XVzrrjvaqlfPHsRx271Tb/ppw+5qq/TPsUOllvoQu4pLGz3PCGBVnt60MjblpfWHkll7nn/Fh7IAGGfobzSY4A+kbE11EWgLbgTMPmmfJjv8cv1hiy/fJR5QH9nitk3R1Gsxwcor/138fj+HQT0SPYF+czyCX4Mftt49Yp3HNfuzxkx7rfhnjb2wwxS5dQNP40F6LbrKg4Vhk0on9omAj15yLK5yqWlyxgn6lLRRGBsjJFKVpBlQGcZwhlNMEJTl+eSJ/TQWReAFoDIvparsVJH7/MEdQW+JpGlhPzoDCJYgPIJzrS+sS+pyxCGnFMzr+Of/aPP4snDpViYd7Ep+CnXVqKMxvFRn1vSdtXpk3aX8ukhVBZMULBAySpPAMuk6rbxOdOR6xsAEQMl5xeWKEpfvAMwaIi55b5TWlXSKhcNUveGEcDKZ5Am21xA4rMaJwneuCaNnR5sLIR9xGDY48ZRbG7toKS2Y3tvO/YPDnImj2DFIRWHVk6ReW+Rpds7O7kbrNdarWaCGoPm7TenKPDNTdLYxtiD7nNzU7G4vIi+qBdAQzkdfpKmOSxGO9lWrp3iLJpOC4DUOsnhnv39g9jZck0UdxamXaGOeo6mioWlpZiAX1wbw/WnJqams/0Ek+6hJhBwY8g2+umAtN5s7sSrN1uxh5F9iuGrz3owh1pmodE0z0ED2uDM8nifd9VhNogeOr0YDsG7oeD8/DRgtw1v3uYin21069TUZMyhd3d3jtLL48KXs7PqvbLy6Rl8KU9LA8Gy63eNOjQDKa4vu9DBmWMu8IeR2zAQthNra0uxvr4SDx7dz0X8+uHlW+TG8dllPHt7EH/9bCMal/SX5fsxWl8Mt+cfwpB27ZSdd1tRhy7r9+4V8AWQM9+1tbXkC6c/515k9C89R+mxhq+nATonjYPY237bG455dPfp8oMVUOEwTD0agzCj44F1GCh/w1S6OA2aUaikcOLvwM13TloxO02nhnCt1nFWOqOUsjvf9sb0SuCNa3C4cJhWz9gkTLO4kmNhlzC029orIK3cm7fbsbW9j3ABQSFIDD7SfTc2Ohk3l7fRPHIJZpctFwhgaQ2O0zldKhhljEXy5vVGfP7F72i003QFvdvcBJXupwtPS3ES5WwU+AwMm+NflEuvjpv33d4MguwRukMTNGhfbO00otG+iHd7R7GxtRvtU8dsL6PRPOEdF/GJXJPAzbJm5ucSIdtZnEL44MHDjDsYAlgpUAQve1gCzgpSiEkhaaTyUggppHW5qVxVQC74JaA4Q8Hn7rkIh3PqRztSPqda9WNJqizoMCTmbpWOlzo9TPDlfH47q8JFhexyw27yJ0ChQAEpExDpVepShmsVA+W0XLkioe1MnjKTAre4ylW8KiOLrJhWiSmgVZi9GikIqUsBGty37KSVgIVypfWLsIIzKQNWE9fPUDrn3uO5XN4bxnUoLYGCCpDvua4JZ075VcFp0fJboCGIMD3H0PM3Z3oivE4ZruDJouTLs5Yt16XgHQGGLtoETFaA6yp9aZblz/vlGd4u+Ws5ah1yXwGrxFLB6vKURvwDlBf0n9WB3iohAYPtmIoIAGv8hnQTdFlnPwUdV1KW9FXQvESboxChj8RNOuQ1l98u61yo5FVXehwsqxZS0pp0uvINvPI3n/8uOlplCEP3jNErZ9o+azl5m39JgTz8qlK1aNJTfhCOSWfbuAAQAJLAgrxy1hD1S48KNMzYI/pbAmfelwYmWgAb7wHALLugInO3bryrJeqyALUxrDGU67ZjyoDa9x7e43me493cgJAfAp9DFNneu52YAlS4nLsxCg7jjJE/GRWFb3kAMPMLCxgzY6nM7G+CTXe01WoUrJeVQaWHbEMlKZ9KldKn8nMp7BK3JLWjjN/TfwzatE87dFANkSpwBSLmUXmtIAVJCtYEUIIa+IT0jbfKNqM/2q9dPdfpkq3mIZapy9NHWun/9B/+JH7w4Z2YnhrK5bdz51OxOK1vYKKAJ3clp1wG6jvLQmPEabMJEmk/1wnZRp4pC+RlDTerc3Tcip2dQ+jZAqjNQujBHNs30ND1lgQDdnFlWbvjjr4odJS61q1YyXs+e//+/Xhw7z7AYD4Bn8GJrjUk8NYNr1J0fSjXZpIWAj09W1tbW+nRUn5qgCmTNW4Eh8qOnMFj/YxJbDRz3RLpJZBaWF7Kqa/eV/5pSEhrga3Aw/QNBnX10/Ri0cZ0PGjnLLfxmKaccxjSc7NzKEjOqRnSnaGues4mARxDcYI8VUZdwXdt5KoLdm3tH8UrgMfWLjyIbHdn9FvAfT98BFPBY3qIi6F3AZEdgmmdtDHUHDLpS4PettebV/ZiGkCG9OUmc673ARtBMwwHeOT++loMISPazeM0+hcBXsZettrNpI8ex4mamzIOo4edxacMlE/h27HhWFtdivnZOnqhBThQZ3Vp+8F48uR+zM5PpdfoCk667BuKTQDZzz7/Jr5B/w3UVuJ8uBYPPv69aHVJDRmTHEcfnQO0OG3YLVy8pvzTU24f1PC33WenZ6jDJXxQp0yD2feVEYKQ3e3eVv6PPnny9M7DO+macg8TXcS6xftpxUNQoq7xo6PjZBa9H3fv3k1L5Gc//1m8fv0KpItCMEBGfUAmumtVQgZq6nY6J50uzHBAJ2oCDN6CXvcOjjOY0+9bnNOzC4kWF+YW4w//6Gn803/yzzJg6ed/8fPYfbebDXUBE7x9tRH7TjNU+YLEztvuDyCdb0G2rRwbltk++vAjyj2cey50aHQ7Si62trgUD+kky4vLEGAnNl6/pvc4zesaRNyEWQQ9M3QCgMfuMSBoKmaX7kaTTncAKLL8dsK1lbUk6MXFWSJB556nW5lTRdMB7dqZlK45fRXgJZg4hUm7KlwEn5pK4a9QtjM6f99AIwOKVFCmlesC8AzyPhWRAVljKI8JrFkBmGjUeeZwPhLOZ1BoKiToodJQ8im0i6BHvNEhqCSdqbSJQyeX5HENt99QBmdLeCBHU7mKWssYLhe4qIBNaarWQNDnb5Eu0jStfGjiOGW66HmnWNdqLFmUPwU7p2g568/1BACUMV3hCJx0J6bguUwLNq0frUrq4/Mle5W7XiOEDe+rDP+rI7NU8Qk0eF6FyV+CFK5rfTr0YR1SAfdOi5cxKnxRmZsv5KHq1q+AoAQy3EulnPnyLp8qXjtgXuN0qCkPpTP/tLbNwDJ7FrBSaAAh+adHi/v8n3Xlnqk7du5nFZthEJ1eteQHyiF9tIAMPvR6gj1O03IKrlNxL0n7b377Va6SOlqbiXMqpbB0Z93c/ybTpzxZmEJbz+IdMyWBqd/4Tj0S4PFbblC56TnNtpVRfZeEsl1tS57ppw9oGcvnyfO0q6DFOqso0pvDq/KbLmkXKZscHQqXmt7aeBXzGDp315xdoecA4I8CTS8F7759/SbjQeaRTQ53nWLhOiZtwJ3AwHYQiDhd1X41gfFhWRx605MkWDP/KiYlDQQbXXrwu8R2lHaTB1TcGiD+9vDTMiXN+Mvl1uETG12ayjv+ll/kKftTenscu3cGnG9JEwhlmwqGLJtekovzNmDDobrzWJqfiH/+T/9ezE335WqWwyPwqYHrUFiwZpoOK7VPXRySvMnXtPRACJwELJOTYzHlwonIbPfp2tltAD4a3HdoyvYRjOntOIvjow5ArnhQbJe1O3eTVnof2h3kWBc+FrBx/+oCeYJibjYb8foVQAKAYlCy8RI1QEhZm6S3b0gyG3RF17jWhzNePCyvQcMaLQKjtsMeXFPhG+hJVZKv3ZHXRcDcsM+t8AWQAhp3xT0m//OUGa4J5P5iyOFWB6XYTQDkAmRZHxStRsEIxlzZxr7njaMeZTG3C/I9w9hs5/4wHXjtsNmMfYBaBwBxCAjaBoA00AeCk5sb2kLQQZ9yd3S+QHflmEaitEX+d03vGFpqULvnkTxk74C3aDtlolNtC4ASfAEeMLSWFucBFoOxt7Md3U47luDzmcmRuEb3nALW9KSP8huSQluHC/swgskD/hilQ4BtYDHKeIlRDuM4e5Ws6Lcj/B6L+aXpmMKAvoUWTQzfF1sH8bPfvYiXe53oq6/GzeRCTC7djy2Aifuh6dH56tnX2c8XKIv1sF/LC8YF2WeUUfK0Q6/umSbwcAPBErCt0X8WB7tb0Tja7YGQDx89vXN/FQzRF/OgP9fnaIEyd3d24svffRmHu/txsLcfX3zxBQLjMt7/4P2Y0p3SOYm3W2/jm5ffRPucAiM0WjTcCUzf4TQYU6F3DvP0gQxvsRYGYJqOFUVo7MI0BxknMRqffPpZroS4ODeX6MoAs6W5WTrePIREQFHwASrST9nqNPISiHWczjyEsHA9AVdFlOkUoi4S1oHpcmtrGEw0Pjs9G8vLy7G8tJybQBlt/QpA45bTd+/eR0MYZIVyrzmmuAxzncdX37wGiBxhpWO1UXYXllF4TYK4BR3OBHJNA9230qUNwNBTUqb9lU55cHBIPq+zEzk9rg7dwAc5xKIFppqReWxQ3VaIeojlojJjGVTkKoYiceeWi9p1jU6BLI0sF/To/VBAWB+9Q46Rl0h9UlbxUg4Vg+VT2PMrGd/pfnpXrsjbzmdX0CN1fkVHRfhZEgWnzFVc9SrQAkzSqiMhO42CW+Wr0vG+Y4C5wBTCTEUwZqdEoOZGZKbFQw7xyaxOBzagz1PGVEhoBSs0c38I7jv1M79TfmfKZDBq7x2tPusmv0rClG2Wm/JSKe6pBFT+5KtC4ZI8XgV/JtjgmjEZ1fVMDz5LZUqdwHyqCH4iTPhdgY5KuahkTTsVEKd5OMtCxWRZBfD90NV4CYF0CjzoquIuygnlRzkyXbKUvmVdlJKOitNhQkrZK4cV4/AdnlIoqxRt6wqAuB9QzlTiUYElpn+cUZG//u3vYhgeHARYd0FmulwFIVlq655HqYflMc0EHtbLOnobHvV7HtyzpM4i0HBxnN42Tc8B+ToDxHTlY8GTXif5ydf1EJhvATm20SD0QoAKZOlPY4DxkaH+ODtpxtabV/H4wd1YWphNuuiRNYBRnnFq5cHeXi6UWKN/XmGduu25QzF6PV3i26C+pBHv6qZ2cSoVnsOSlsF+kP0mh4IRotwzzse2kNw+I48ngIK+7gGiVS5Y8X4xEuyHAAfSyuFT+DV5QIXSayMP5ULGg5CH3b30NcGyIExpYD8rfHHaadGX6TG3XfrTbfwP//KP4v7dWWSBittmBZ0Yh3SlzLEdBaRXyOVTvpGGBqV8Rt7ymkVQuRmjBVqOMQDJ7MxkeoRUtraE8RLyjYGnygnXV3L4RlnfQPHOLSCfF5aRcy7rD0hC0bq0+zH3pIXD1C5FbvDq1js3HW2nbHIXWacI65mexxBcWl1JZS3vG/wq4Ej5DXMYROkQjsbb2todDN85lLBBmWMYcSh9jDv3LnEIzA7qvkXuTuvwhHxmmmcYuHpA9FQJKNw19+Lc7USueY4To1KPtDx7eNSmns2MVdHDfXikl6URh9TdvDa2/H4cRw0ASeMsQZ5eED1Nl4A3mhomoZ/Qzjdc07dKw6If+pMPHVXw9Jp6Si/fDbyjN6yGAasMlzb2G6f5anzR+5JfJqfc4uQ8RxMMd3DGiZupuj+MQcLS2inHykxXQ7U9pyYMsHVSCdcAIWPDLq8vSHCJDbfjH0QHrsTDh8uxuDQbk7Mz0TjHCG+fx9dv9+KgexutGAd8LMUgIKR5OYT8gJecqjswEm82NtHT8/He4yfx7MvfJfC8e2c99dkE7WKci0OkAn91oV6elCfQSINbOhu4fH7WchuGAkI++/0fPP3xT3+Us1wMCvvmy69ic+MtaHsSYeAmO7pSahkw+HbjTfz1X/8iBfSjhw/i7vrduPPgXsytLccIyr6PZzy7dka5ku+XChgFMNb7IAh3bnUtvSI//9UvY4HvH338KcJMgWZQzgjCA2uExjCqfQZk/KnxGwCUtcXFmIDwwzCaAbEdkNU1QuYcZnMmx8zMLEJMd3h/Rnx/+umn8eEHH/J9lY6zELWp6fQQvHyzASNexB3Ax+hoLZ6/2ABAQMD6IhZlXzx/vRm/+/pF7ElIBE5Ou0JNO5feaF8DleA2mKYIZInqPjH7RzBro0WjnNAhsYZgmlSAMKPDHsZ36C60ASYma7wLGUnX2TBwJs8qYGFWDgWS5HP5Zt2FrsBq4JMC1Ln5uVIgbaXEsI30+qRbGOF1fXuZCFoFq8VZplFyqlzJ0/a03MMIZ8chc0YMQpDMvE05EMK0mcKDXl2UJffLDBSes7gKbgS1zFUFcipgtXZU7qOCEOqO+KdDIHi1QBB+fXRaLd28lieJQROn9pU1HfpzXv4o+Tg86N46GahKeaBkApgKJKjIXShMT1gOjSjOKUdu8U560r16TkDkd+/72zokEOAdT+vsp89QEe6pdFAqEoQzOxRlkm7W1edVUh5pvZOWHcxnVVJaPoIotDhpAZZ5tnio9BAZE0B5SUNgqDK1PB6ZHd9LuRBn0EoX8LeAkgfzUZmH+wquBAm0nXmqcFSifrfMFC4Gxmu5SaPDMS65fIswuR103HcoLkjM4NPi4yiAw3bMTMiiAqGWOWM65JHMm3s8Y/vZbhcYH5ZPd6x0cXw6hyHgETeR1BOiF09BbRqpsBXath33XFOh1KcE17rXBR9xcnwQm4CQ3/vsE+46xKXPJcK9YvRG6OXcePUmxjESJlBcLqhHQdINrBIQIKrApEmu/Mpv2ydBAddySXvq4PCFnwI5y5GV9xv1lyYkmdeUM3oFBR2OcWcMgfTmuQTlvKr8kfYqCa1U+bCKOTEtp7A69m+f13uR4Je0nTJr3I9lvAJc9PcDYi7PoEXE4vxY/NN//FMMNNelAHT3F4AuEHf6aM5Goq+6G+oIdDDoNGfxyTukXmKSyBtL+6h1lLPzZudnYhwLulZzp3OAwmw9Z8g0Wx1kmFvSu7rnMIbYTl7X7+O6PPTamJtfIc2yP4rgXKPmmHf0/tqezhBRnqR3AkBycHSUgCZnSmVdKTPlEWzoHXFtFOWicsi+oadLYKrylWbGlsgjlcHlMurC8CpeR8VnMHACZ2ih90UvjNa5wGplaSnu37sXKxiicwCiacCQ+s3wAT1XOewMQwv4LVv2MgSL+H94RH4lXxR+ve6CZxi1pLEAIJufnYrl+XosTNdiumZgJ4asM6/gU9er8btDbsrhy65GMgYmvKF8du0RJa5lF7S3Thq5ZovsNwigoEg53KVnxyHECfquXiuH4N3hWK/V8PBYrv7q2hs5fEOx5akR3jdvwa4CRW+R9XQNEuMvB0cm0ing5IhzDPDzwcnYbHTj89e70QaAtG4xuKdW4+gMXXw9FFOzS4BQV8s9TrpPQ1/jbMap44P7D3NX/ZevXsW9B/eTPm10nf3MGWP2dWmnl5ymivkF4zpHYn9vK44PehvYffTZB09/9Ps/AGC8hVGOUmhqjXRghOweWE2O+xiEef/+vZwS1QZ5uix7WgAQ8YYK6TFwyOFWINA/ApPZ8YrrfwCl2QI4jECEFwgNt+A38Gj9wUOQ7kzsvN2I16+ek/9x/PJXfxOvX7zMsd7f/PqXoFmncV3FV19+Ea9evUiX1u4eHQMryeBBLRKniLVbdJRsIK3NQdBvNxG6QUCi6Nm5hZiamUOQ3MTO7iGNexv/63/+y/h//Yc/ib/8xW/j189exBfPX8cxqHy0psdhKpGj0fk31woNg5a0bkH8YzDleFlKmcywOFUACGCYw2GkDIKiTNJNtOoQilaBnhGVvsxvELC7HypscwVIA4cQTlrQegrcJMl9QSAkz41FHSZ0Opk7KOb0WIU4QlNrNGdZwGx6Zy7OT2HQgsxVEIImr9umKeABerqq9VAYTe1aDCrpYcqTwpMO5xbRBeSQNkJRde0+BmVF0CKgVUZXlFWh7DWFge+rfPUAylzpdbBDq204Ve7m4zRfyzBq3n5aDq5ZNuNpso7Q0/UmzLuIrl5ZzI9Oa/6CThWoSkbhrSLxe8ZPCP74dFiAy8mrut31IOV30+FMoMg7Ko9Utgg70zddFamAS8GWsQymz5/vqGz1FJhvutr97l3SKsJQhVvSJPtMD3LSP6AlnzlGDl/zSgI6rQaK1UtHY9UFleAxh7dQItJPRacQs23VjAmE+MxgylR4lp0ERTKW3wQBsVtYer/96nmMTExHPyD21jHroVFZK8svXc1cIJFgx/esC9ez/Fleyk9ellelygfa7TrbG25E0BqcWspQbSrIBfoG6feXoRcPZ3gJxgqo6pU5lY/DJvKqK5OSPtZciaDfjc9+8Ak5CHKHAQzupE3daSfT+dVf/SL+yT/6xzkDr4lskGecVm4JFYDfgW7H98eybdMLyLsOG2YQn7yHFUchCy/xrs+pEFWMtrdp6K3TuLBBS/tSV54WTOptlIeUk7ZBGZLkUcqqh8XD9Ky/Hh+X2NaLpLfMQFh5VBrlRo/wnctpt1vnPNMXf/QH78fHH9xH0ZjbGQYHhhcgrD49g5w4xzI+phw2jHUZyyFWuivA0aEKN+9sYL2fxm3/NcbWRCyuLvLueK6n8fDRWty5sxhLyzMxURuJhcUaSuom9g+b9J+LWFiazpi+Rqsd27saWsc2e/YjdyJ2logWsNOeNZ4cxnCWjwHXBnYqc/XOuPHpm7dvU8kbw2Sgq3V26CVXZSUNjV0XI/OaWxO4Iq4TIgb6BpF/5AGgEPgqO11G3mUZVLQCPeWmbSDRbSM9y4I5p886SWAdg3l5eT7mFmZzB18X0Lz34A7nWqysLsf84lwsryzF6tpibnA4NVPj+3IsOvFiCcCxMJXrg0xBPxdCmwAdCpaV3TljkL5Jw2Uf0APiUHC1n4z9W/A0AfCZmZ3PmBOBgfvzHALQWu2yjcnwWOFRjeaJ6ekcMtdQMH7vnAZ1+KdzRr/oCPLhNYEUCl0goqfeLiXPq+/Ucy5UOIIRcn7dF63uTUwtrMbl0ERcuhXJ6FRcj9SicTkYzZvR+HzjIC4H63HWX0deXMY5YOQyRmOyPhcbbzZzBszD9XvZ1198/SxB1vsffAyfNGJzazvurq8nWHNasjOJ1nnWKdEp46CF3sFRwKT9UBm3v7MZzaO9P1WO/J/++//NP/4//uEf/0EKAzviF7/9ElTWyo4po4hSVfZ2pLIgykgOw+iuv3N3PW61JhBqgygOOxxiHeKWxXaGBgAjKZxAegCCxfmlcL75BUjWzaZUApMU+N2b17G3vZ0WuB1Y170K1wIaYKZ1q5tT1GjDfvPiOU12k1G4Cnytjh98+EnMzc3FOGV0S/p3e3vxehPi8fwEoGLt7t2s/NLCEh0IwYIQOzo8UDsAGM6SQA5HGGk+hAC46DYBQE1qA/DoTaPLhV14bpA6i55Fyph5MKALCMG0i4sIjkbcgl4bx4exv7tNBx3DMpkrAaDQwkhrg4m0+szntN1A6eoyw8q7ds+dwsxazypmG322Vo8ZrA4BwozL6EJvvQtgjVzWPjeOSoGOxUdbaRnbdnoNjFgvipTOC+O7rbaCV0a1IyhRtWoyioAOLD35mgLTYRAVjoJSiz2HF3gmrUPO8/OzHsIt1pAuVMcI9WJwMa9XRzVMocAuY+Yc1W0a2rxTd+ZP79v6PMJHUYDcRD+oEFToxkJo5WrhqoxVkKYvyDPwawLLpBL+ljkDoqiLz/qcvFoATVGo1rvMUOIgq4xPQZGkorfOPK816XfLav10Nfq9ijmRZgpA65HvpoUvvYwHIG2elff8rKy49AxQp1R0Ps21TI/8brDGBC3p5SBNrWnTTs8V+RmYl1Ywz+ipgAFS+Usf/11S9suJufirZ6/iP/zpf47ZtQcxODUfN8MoXKyhCwRZurBtfdLWI1UWZuLl3mH9rqFTDi3IW9aB3yqDm+5FXAO4R6GhRkAKYHjVWU3n1xdxpbeQcvUN0JctM3Vz5ou7oZqH1m2W208UzdAwyhkijFm9y9PYffMqnn3xq/i3//p/pD+26efUjzqb98G7HT4j/m//l/9r/N4nn8YHTx7Hm5cv0uXt6sLCA2MglEN6MJw9UtavQWGgEMzX2KwBr1EngVAuykbWKlN5pGwuVvqF/cANwexDrofgkuDGmmXApAsqWGT6uFY7TZrBeRAz09Ndnm1NOtZfmCNbOZToCqX8imOUvC5+gY3GwtAgCmqnGR89GY7/w//+n/O5DLhSAW1jRL2J+fo01vhCnKOkRzF+dvb2M45s6c5aWVSRfm6g5B6GzymgwKFc6S0AcNmCIT2dlEcZ3YeSGh93BoY73p4jt45i+91RfPPsbXQAQm6poeFwfNRCgU4jowrwUI477Oa2HVq7xgo2ASnZj0jbw36vYnS4y+n/9gnXjHCtC4ljcKY6RgNHIya3W+DPqZxazEf7B7GNbnDHWuW7NFQXJILmn4annjeHLgX5JZZLaVb6gWCzeNo89L4Y6AtIgB/cD21qagLe1zuDkQyAs12UlYIY1zWR5/mXn/KSMpUsMi1jeJyoYF/2tP5ec3aTYPK42UoeqwwMvytrkzacyROBziGvJQDQ1NwsIOM0PVX12ekMutXbZ+nl5+Pdg7iB3zRCZqHb3dUV2sOl56ErTDU5OcGnHp0u/KPP4jbO9Jjx/jntfga/fvH1CxIbgV59GesyPj0b282TCBcAHalH92Y47qx/FJs7h9AKPhkYjja62oBYdaP5LC4uxzRG/cuNjZzxc+duWb9H0KhsdzboibEg5OskkOcvX8Z7jx+He9c0j4+znd58+av45ou//j9bt6ePP3z49Mc//SxjGPZ2diBkN4c26JaJ3gxGtXK6sAQMCiM72+H+Xk7JcbnWiUmed30NmFjG1HtiwIHzvV88e5Hn5dl1/nZr5U7jJN1hd5ZXKfRwLC4vx/333ou79+7HwspqzMzNQxM6M53qRIbjc1QkDLPPgGrrVOyKRnRl0odP3otPPvoo7tH53IlXdOmaHAZeqbicsmZxGicIBQiKRAc32CFggEGYDOE3MDYeJwCnNvUy+vqsewKzX8Wdlbn4CAvkMWj53h1Q8oq7UgpASmCnK7uq/i/4PGmfZRyNxBd4idZ1u7nbpx1Rpl0HLeoF2cIicPrV9eU5zx8DJK7ivOOsn76ojU4CLugAdFw9BXpDENH8ASQQprmKH+k5fKaVpNIw0Ee3n/vSXF8ZKGQMQhk2cC8fYy0sqcsM63kR4CSL2nnoLEY6ywzojOzk5qZqzmENysTlHO5x/YbyvGPdjrPqJVL5l46YQwDQ3OBaaa405vUED34XHBnEKhpOZe01OqBCypkU3qPw/EPxUvf+nocgF2/qnX0IDtefMAB2hLaw4v2O+3MN8ymGuXYLqLvRErI+pGGlnYVypQbneZVkxvOaH6fAzbFyRZfXETcpcKSCVo40SQDCYXUqoZPChd/yQyp/8+C6AOmCNsWmxaKAV/jetR1Mm/yciXSudwMeEfy7UKBgKvP3NB3eM0hN2qbnCsFmORKc8KxepmqF0oqWKXa9z/uiFXn/kv75fHM73u4eRm12AfrB+9TLKboZiOxrvleqh6BRWfZ+5MED1t/nOBU28re84b4sNu0lwldesyzS7fQCYUw99OKUKdq0HfkJtFRQlj99JWRTwJ/eRZQDisxsbjUGoM8F/XB/dyeePHrA9Wss9/mUU473u9W5CuH18xeAA7cHP02AouUrXfSSJO0oQzVF1wro6chp88gSvQeCMK1Jh3cMIE9FQ4F4MsslL+ody/pzT0BiX3CKvcqr8AJ9NIFhoY/lMm/H80kteUiZKQ9JJ4dRNK6SXtDD6Y262cexZk1TD+zZWdnv6l/88Q/ixz96H+u6j2uNeP7m61TIs/OzyAfH1lEkWLuHyFZndDgjY2PrXRwj74wJyrUkyCvjDugXekYdZunr1xhw6MLhKdqS87b/kjTcSwR+wuhyhdQHjx/EYxSIs9ZcWl2ecTNANzN9u7mFDthBcZIX9dCTIwiVpwvPCF4Lb+kBUWEL8HLJAtpE+mQ7IeOMCdFoKLFhGGMAAL3xghaNzNYxMh2gOzZUtr8XlPNytreb4ck7UD77THrjYDsBYoJJyyYbQ3vbz2udszZlOiURF3Nr5nCI8rPZOg5XinVlUoFkt1s2ZHUxTjjCnkM7Qisq5fAN/6hXicUxJrAF+Ns/bkYTfXBJIS4RKM1ONzoX0Bg+UJcZMD6cw2ZTsTAPmKQtZ9BpYwA7jY4WQORUHQJYcvRgZm4pZheWacuB3Nbk1BgXxIdAQo/Vu73D3B3+pHMZB7TR9n4z9pqn0TgDyHYu4jmAcuOgHXtU983BWbT7JqPTB1C4Ho/b8Zm4GgJUzi3HcH0B2VmLYfV5/yjiib4D2L61H0HP2cnxWKKcrqnyDiNgcmo2wYijDRpTLrx20m4nKNT40GhyHRk9I3fW78Y3z79JfaCxfLS/HY393nDMow/uPX304XoKuKmpWk6pmZ6dirnp6VgyDgNi5aqZdGzHgXSJPYEpP3z/A5TWEIgZMLJ9EOjsWEXIDcN4FyenMaZrEEa5AgycoWiff/lF9LmsersZ91aXYm1pPq7OTkC+NzE1OZoLntX5pOiUYSqWFubC5Zc332zkfPGMtKZ8dn49LY57Wo7FhUUYlg5NAx8cHcS73W2sigZW1SAdymCoeiwvzpH+dMzN1GLOzfVq4wjOE4ToeX52YLxLmG0YRDk5eBtz48OxOjMea/O1mJ8CNYNWL106GsYV4DRpGJGlHd6hGKf3ZrApYCBXEEQoD0GzSYGbSLXI4RQuC7OTMVsbjqkRhM31aQxfncb08G1MYQLO8s4SdHDtoQkVDw1rEJOuvnHaQVezCpusU7jQQ7ODuSGe5yn0PachXHHVMc4L0h8lsVv3p7mhg5PXGQrCZ3OVVmiZyhlmaQOKZKDcbIkOUCmaYuWjOAQg5PmtklXI0pmrIEgypI50MJUhQsBVZksALEJIwZtKsjzjdGWhTi4Pz1ksFwQ6CWmFcDuvmd93wwDWlYz4VEmnsOenCiDBFGVRoLnK6SUWugpPQcXjqexURFonDt9VlpP17nLd346fm0Z6jaQthdBdrj5WsZtXKiTqoSdAT6HpannxkQBM4JTLbPM9F4BC+FczL9Lb0fvMQE3To6Pm4mbZBoW2qZRT3OkpQwADtC1nrjdB/rmWj8I0qan3BWbhSEDHZ1UW++tN/1Cc9Y3E7169RUjBC7UZANAwbQM4AHwX+ufrCUIzJcqS3jAPQUrmZU6FB6R1AlM1pDTiJb1tKg5d8W6Rr0tZOhgkq8fQoUppIKNYM+WIhzEkXjPwWld15i1g6CItAQ2Oobv20KNH93kOEDI7gxFD/3N6JmnIn/s7uxngN13HiiN/AY7C3eBFAxkFyy6IJYgz5iOBG4rM4stPeh5sI5VjDkVTThWnIEKZI0Ftd/te7qPEO+nx4j0NCu+Zp+DNYQSDC10rScNNqztnp9B2tqPvmJ4bj9FrU07ArvCSsWfuz9KfSk9D52gfGUZZ/s2//YNYW5+KducQuaa3wxiRhRhF9t5i2I1iSBlnonAfhO4X/TexixLVAjZGzFg2h6hzBpt1H3M4WNrLL/K1CvWSOtHc/HbBR63oA4xMtzUwyPDN2ze01m18/IOP4979O/A/7Y68arUOYAEMEM7jBrKRfHXBO8NEUKbxUALeLR/0pZ72wbJ0ut5LiAEPymMZUG0fJKdTyuCsFOuUhgl9xIUh9bocAxaS0eEv+498ZbyD7SIQqfWGcgQu0k8edei5iskRhGj4OHzpcLrXnLUob+RQKkWyH1om+6SBsjn7jNN4iuPmSU5vdoaM3iunyTtcokTTwPXUo2XfykUdKYJ7vjgteZRzCG2uo7g+NRZLS4CQhRp6bQwZcA5tTvl0/64BaNjJ6dbSsJ90nFZvfNfa4w9jeuV+DNTnA+0Ze+2LOIIPdk7O4+vN/Xh9cBK7gJFvNo/jy43D2DjsxH77JjYPz+LglP50iXE8vRwTM8sY88txBdBYWH0QRycYDjfDgKPJaJ90ExALvvT2qkstx6RxlcoC+u002MB2MmhX3rXfuDCdh0HDDs0oR9RXTpvWoeFv14Nx/7lr+vhOtYHd+588fPrRDx9lJxmfGElPgnOTM1ocxeSQhdauYMSESmdECWE5zM3Mx9/9yd+N+mgtXn/zEgU/5eBVfPHLX8U3v/0i3nz9dRy820x3ziLK+NG91aiPD8ZHT+7Few/XYuDWqTobsfP2VRzvbkX7+DBOG0exv71FJ9xLYHBNRd0YSjfO1199Fe1mMy0KhdEOiN9l4UWpOzs7OV48ZCdDgSs0u4CGbqeVyzcLbiaMwVBhtxsAjvO4BViMADwWp0ZjBbCyBOBYmhyJOwCFaZjlquvKfSDwDkiZdI4AUG3K47RHbUA32euAcl2iVhAnMneHw346gNuFuwhV/+gQDNUG5TexXG5jdOAyZscGYnr0NlanRuLh0nTcBfDcna3HumOPWCKojxjHuheACGp0Hyu+Hd8942wAFtoI2ObpSZzQmGeidurVBdXT4yif3jU6580pgtG4nBZlEZkDkC7P4vSKZ+loR0alWx8UmEIgp9giKFW8GTORnbIEa6VlrxuV97TcFSx20vQo0NMEGo61u86FAiJnSCCA7Jy6J0kRQcAvhQ/PKZQUnrluieKPa7q3/V4UQREaWqYKJ7WlFqiBcDmzxnLA3H2+owuUc4DzFqFw68woTRSFM89e89uhC4FGehd4N8uIEFN5CjwcAtTNL3BJK4vvKv2qDAkAoIkAzf5QgQnlocJOq7/ySAhA9Pa4to1DiWMIO4eoPA2yNS/d+gq6ArKkofVGaXDdWBdKk3V2iMvpjt9N/4WnvE6efqpoVOwG4OXMFMoo/w+jaC94HOgRnz9/Gx3o4Uqpt1g4rqSJ5rWRU6EKrLIQ1CuFdf6ZP2mTh+VMklB3+17WXRCHnLAMR/RvgYebrg0jcBNAlpbMcuhpsG56QXQXO7VQgKFFK3A09sVyuES7Qsmphg5VGI/lGj9ry/P0YeMBbHPai3JewQvGERwdHsIfBXS6VpFLXqvEFZy6/T0FBApFLWOtO5V+mT1HW0BvjZoy24yyJD+iiKhrDYHsUtoOMVZDMg4nahTIr4IP25wv2T65xgn1KsMRJMIzgnnL5m/53cv0Ek5ntcgzrtcinwGQkUdOSzZmpNW8jH/7P/1h/MN//AOePo7fffWbmEA+zUzPaoHE1CD0xuqdwlrW+9o3Cn0wno5cB4JTb9Y4NHBI12ENFewtwCMXR7R1uW+rFr6mv1FOOjD0xZhB8fiU9Hn27Fms312L9XvrgHU9A22q614x8BPpuZCWC4XlEubIPBVuV0DqcBXtZC6CBbfRcCZkmzY2gNXtOeTv3FMIOp3xjtTRq+kK0nowlU39KOR+6jHI9eEJh1//f+3dW25cRRAG4CZkMI7GHjxxbC5CERJIKEjsgT0gwW4Qu2BpPEYoDslYTExsAzG24f/+41FYAU/TzsmZc+lbVXVVdXV1netxGeGMX/E9MdHZKBidCPwTIZ8xIMAmx3ZOygeLzPZTPlLu2Cg/MoZ2cuKTYwxMweTeyZnFlZXDF9R9rsOWZHzXDkiWCNvbU1rGUuCGX+T9FFI+Wd6GftKuiQ4IYrpJ8JEJoe+THR3Nx2I/eHnfklDIJBi+uvkzdWfUhPY5C59fvO5yN4v+vSjpsyjpLBtX7+2O1z5nssiY+OjTMfvg0dh9eDyOHn8+Fh8/HrOF609yPh67yw+juBzWunE7mw9fnj9MnuMcJy9WUUh3x5Ovvh6/PFs1PowgnYIqlr8EZ5b0BSITSde04X7a8Ov6VRSZjPPAVSh89MTagfew9Ou7IGU2T/DRoXA4X57bJTPFRuH/9fLk6VivTiafkC+efPZDjg6yzhZC4GaEdgeY3fN0NfA2iWZjWxXGVU02AFmvzyLw33SNEoNerVZ5E1FMzjkEyjwEur83j6Jw2a1Ghw+XRVQ96TM4aZqEDc1TUJkypyg+PLARBwZCyaj5M4Me0dVRL8yJI5CdPaHntCnEE+CFRgpMDBFxmjHrH+atD8y0XQYoI/Y8TALh5MBXwgVDiDT6/M6B+BuCPEgKKw3BWWvOQetlQk3ZdTRNmZDDd8ZgZy6kzPkCZlj32I+iZ0klo74+IISKlXzmdd7LhPfkYDsbZ2Euv0fbfhAYEE5d38RMkqe7C3JUMCH2lA2HdpNYv7S2znloPwPXtq6AMM+nb0mYBTM9a39+VIBNyw/JZBDlNiWkwwlVpc/510EMsBVMd2kycTr+e2+iJfBXrrQ5g7Wk3XCMoVfQE4Dpj7yYtvcV2erzXPm9l/yuJ2Y/tc8ztdeKASZ5VqdB+fMOsVoIEbZhCmCRxuWdKAHqzDXrRirQO5l61JoiT1Pez/+bfjD5bky/yqFEeAZmYDIpUipqlW3fJrVdOSspc//k0yZ1p1wt6MPpGo2muP7WP82pT0bq0zf1NG8EScjwjpHCUZhInl/cvDt+fvosyupVhMAUKZXzOAaqYPm1ZqJ9MFUWym0TWodrfUSrk1UouKoieB183h+nGe+2YWJELESEuj7iIV1CQ+9gBNYp+a8o0FWgMmZZHSharBHKA2PfTAlx5P3MtFYv+0G1RYScvHajvQkfYJo3OREjhPDfSZ+EiOZLxtrBAsA5PdWUX4EHJZYyoo0TLQEs8/zfrd99dE+oVdHMPRY0cNc38JHPGK+1LAlsKMPgRFkpvd2NS7+bN/WUb4Xei7sImymQVMq8nZQzn1LQ/5uryVpjp953334z5ntiY7wYr347DYz3qiBThvfD5H3nhAWYH8HtLApoJjy+Uv5HBCc6YrXu0oQ+wbH2+Gvb0Tdoo0+0C71pc4iIZQBfFztE9NTlwaP83mnMBzyIhlncUVoiG9A7XKNedMPvjGWB8mMH0fnlRXk1WrYEcx0+bycdui39pnL3amUMnN3Dx8ihNKgKoba2vMDY0pmK6oQcfJuxW6ILIDtmWdjcN2jgCW4rZwJfztq5HbwG54EL3MChpD2SS/eMI/RJSdm8U3oGz+LYkgxrH5i+HXsdz8mnIpyHn4TdiIKRAXlIMY9UkveTl+I2OczfFvbyn4XOtVRE1r0oUQ/miygkUQVC5wKgsR7yP/GNG1hsQLj01Y6i8o8kwr++c6Hrg+Wyu5zWmcyLWComC1qw4wbu+NdRGCnW6ueSYfu1JVByVz/tpuyOpfw1f9pLR6CsdIkwddAXxH9h1GCZdAYrisdb+N4bZ6fPx/r0+Y+g+mWO7/tkm7Zpm7Zpm7Zpm7bpf0njp38BbrsP822nAMgAAAAASUVORK5CYII="/>
          <p:cNvSpPr>
            <a:spLocks noChangeAspect="1" noChangeArrowheads="1"/>
          </p:cNvSpPr>
          <p:nvPr/>
        </p:nvSpPr>
        <p:spPr bwMode="auto">
          <a:xfrm>
            <a:off x="21272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Tree>
    <p:extLst>
      <p:ext uri="{BB962C8B-B14F-4D97-AF65-F5344CB8AC3E}">
        <p14:creationId xmlns:p14="http://schemas.microsoft.com/office/powerpoint/2010/main" val="163543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AB4C1E6-469C-4477-B6DB-9F5F065A867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184"/>
          <a:stretch/>
        </p:blipFill>
        <p:spPr bwMode="auto">
          <a:xfrm>
            <a:off x="0" y="1512079"/>
            <a:ext cx="9144000" cy="5380915"/>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D0EE1AFC-A8ED-4B79-B36B-EFC16A36DEED}"/>
              </a:ext>
            </a:extLst>
          </p:cNvPr>
          <p:cNvSpPr/>
          <p:nvPr/>
        </p:nvSpPr>
        <p:spPr>
          <a:xfrm>
            <a:off x="0" y="96014"/>
            <a:ext cx="9143999" cy="1892826"/>
          </a:xfrm>
          <a:prstGeom prst="rect">
            <a:avLst/>
          </a:prstGeom>
        </p:spPr>
        <p:txBody>
          <a:bodyPr wrap="square">
            <a:spAutoFit/>
          </a:bodyPr>
          <a:lstStyle/>
          <a:p>
            <a:pPr algn="ctr">
              <a:spcBef>
                <a:spcPts val="60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Em Babilônia, o povo tinha costumes muito diferentes</a:t>
            </a:r>
          </a:p>
          <a:p>
            <a:pPr algn="ctr">
              <a:spcBef>
                <a:spcPts val="60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Le peuple de Babylone avait des coutumes très différentes </a:t>
            </a:r>
          </a:p>
        </p:txBody>
      </p:sp>
    </p:spTree>
    <p:extLst>
      <p:ext uri="{BB962C8B-B14F-4D97-AF65-F5344CB8AC3E}">
        <p14:creationId xmlns:p14="http://schemas.microsoft.com/office/powerpoint/2010/main" val="364094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água, edifício, barco, ao ar livre&#10;&#10;Descrição gerada automaticamente">
            <a:extLst>
              <a:ext uri="{FF2B5EF4-FFF2-40B4-BE49-F238E27FC236}">
                <a16:creationId xmlns:a16="http://schemas.microsoft.com/office/drawing/2014/main" id="{D129A76E-F1B0-4971-B503-991146F410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74" y="194923"/>
            <a:ext cx="9144000" cy="6957391"/>
          </a:xfrm>
          <a:prstGeom prst="rect">
            <a:avLst/>
          </a:prstGeom>
        </p:spPr>
      </p:pic>
      <p:sp>
        <p:nvSpPr>
          <p:cNvPr id="17" name="Retângulo 16">
            <a:extLst>
              <a:ext uri="{FF2B5EF4-FFF2-40B4-BE49-F238E27FC236}">
                <a16:creationId xmlns:a16="http://schemas.microsoft.com/office/drawing/2014/main" id="{04452AA9-CF59-46A8-8F26-949F4F64C627}"/>
              </a:ext>
            </a:extLst>
          </p:cNvPr>
          <p:cNvSpPr/>
          <p:nvPr/>
        </p:nvSpPr>
        <p:spPr>
          <a:xfrm>
            <a:off x="185305" y="188640"/>
            <a:ext cx="8636786" cy="1892826"/>
          </a:xfrm>
          <a:prstGeom prst="rect">
            <a:avLst/>
          </a:prstGeom>
        </p:spPr>
        <p:txBody>
          <a:bodyPr wrap="square">
            <a:spAutoFit/>
          </a:bodyPr>
          <a:lstStyle/>
          <a:p>
            <a:pPr algn="ctr">
              <a:spcBef>
                <a:spcPts val="600"/>
              </a:spcBef>
              <a:defRPr/>
            </a:pPr>
            <a:r>
              <a:rPr lang="pt-BR" sz="2800" b="1" dirty="0">
                <a:ln w="6350">
                  <a:solidFill>
                    <a:sysClr val="windowText" lastClr="000000"/>
                  </a:solidFill>
                </a:ln>
                <a:solidFill>
                  <a:schemeClr val="bg1"/>
                </a:solidFill>
                <a:effectLst>
                  <a:glow rad="139700">
                    <a:schemeClr val="accent2">
                      <a:satMod val="175000"/>
                      <a:alpha val="40000"/>
                    </a:schemeClr>
                  </a:glow>
                  <a:outerShdw blurRad="38100" dist="38100" dir="2700000" algn="tl">
                    <a:srgbClr val="000000">
                      <a:alpha val="43137"/>
                    </a:srgbClr>
                  </a:outerShdw>
                </a:effectLst>
                <a:latin typeface="Arial Black" panose="020B0A04020102020204" pitchFamily="34" charset="0"/>
              </a:rPr>
              <a:t>O rei escolheu alguns jovens para servi-lo no palácio</a:t>
            </a:r>
          </a:p>
          <a:p>
            <a:pPr algn="ctr">
              <a:spcBef>
                <a:spcPts val="600"/>
              </a:spcBef>
              <a:defRPr/>
            </a:pPr>
            <a:r>
              <a:rPr lang="pt-BR" sz="2800" b="1" dirty="0">
                <a:ln w="6350">
                  <a:solidFill>
                    <a:sysClr val="windowText" lastClr="000000"/>
                  </a:solidFill>
                </a:ln>
                <a:solidFill>
                  <a:srgbClr val="FFFF00"/>
                </a:solidFill>
                <a:effectLst>
                  <a:glow rad="139700">
                    <a:schemeClr val="accent2">
                      <a:satMod val="175000"/>
                      <a:alpha val="40000"/>
                    </a:schemeClr>
                  </a:glow>
                  <a:outerShdw blurRad="38100" dist="38100" dir="2700000" algn="tl">
                    <a:srgbClr val="000000">
                      <a:alpha val="43137"/>
                    </a:srgbClr>
                  </a:outerShdw>
                </a:effectLst>
                <a:latin typeface="Arial Black" panose="020B0A04020102020204" pitchFamily="34" charset="0"/>
              </a:rPr>
              <a:t>Le roi a choisi quelques jeunes pour le servir dans le palais</a:t>
            </a:r>
          </a:p>
        </p:txBody>
      </p:sp>
      <p:pic>
        <p:nvPicPr>
          <p:cNvPr id="3" name="Imagem 2" descr="Uma imagem contendo desenho, placar&#10;&#10;Descrição gerada automaticamente">
            <a:extLst>
              <a:ext uri="{FF2B5EF4-FFF2-40B4-BE49-F238E27FC236}">
                <a16:creationId xmlns:a16="http://schemas.microsoft.com/office/drawing/2014/main" id="{0928401F-8A81-46B4-A618-5BBEA17409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64" y="4839696"/>
            <a:ext cx="933374" cy="844009"/>
          </a:xfrm>
          <a:prstGeom prst="rect">
            <a:avLst/>
          </a:prstGeom>
        </p:spPr>
      </p:pic>
      <p:pic>
        <p:nvPicPr>
          <p:cNvPr id="6" name="Imagem 5" descr="Uma imagem contendo desenho, placar&#10;&#10;Descrição gerada automaticamente">
            <a:extLst>
              <a:ext uri="{FF2B5EF4-FFF2-40B4-BE49-F238E27FC236}">
                <a16:creationId xmlns:a16="http://schemas.microsoft.com/office/drawing/2014/main" id="{18A58A52-19E6-4115-B9FD-3EA5901633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8859" y="4825932"/>
            <a:ext cx="933374" cy="857773"/>
          </a:xfrm>
          <a:prstGeom prst="rect">
            <a:avLst/>
          </a:prstGeom>
        </p:spPr>
      </p:pic>
      <p:pic>
        <p:nvPicPr>
          <p:cNvPr id="8" name="Imagem 7" descr="Uma imagem contendo vermelho, desenho, placar&#10;&#10;Descrição gerada automaticamente">
            <a:extLst>
              <a:ext uri="{FF2B5EF4-FFF2-40B4-BE49-F238E27FC236}">
                <a16:creationId xmlns:a16="http://schemas.microsoft.com/office/drawing/2014/main" id="{2BA4C3B1-F782-48D9-AB6D-13EFC520B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6795" y="4825932"/>
            <a:ext cx="851299" cy="820230"/>
          </a:xfrm>
          <a:prstGeom prst="rect">
            <a:avLst/>
          </a:prstGeom>
        </p:spPr>
      </p:pic>
      <p:pic>
        <p:nvPicPr>
          <p:cNvPr id="10" name="Imagem 9" descr="Uma imagem contendo desenho, placar&#10;&#10;Descrição gerada automaticamente">
            <a:extLst>
              <a:ext uri="{FF2B5EF4-FFF2-40B4-BE49-F238E27FC236}">
                <a16:creationId xmlns:a16="http://schemas.microsoft.com/office/drawing/2014/main" id="{08128C54-2979-4ABC-8F9D-F626A55AC8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9450" y="4771752"/>
            <a:ext cx="829404" cy="815561"/>
          </a:xfrm>
          <a:prstGeom prst="rect">
            <a:avLst/>
          </a:prstGeom>
        </p:spPr>
      </p:pic>
    </p:spTree>
    <p:extLst>
      <p:ext uri="{BB962C8B-B14F-4D97-AF65-F5344CB8AC3E}">
        <p14:creationId xmlns:p14="http://schemas.microsoft.com/office/powerpoint/2010/main" val="369546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edifício, cortina, cama, quarto&#10;&#10;Descrição gerada automaticamente">
            <a:extLst>
              <a:ext uri="{FF2B5EF4-FFF2-40B4-BE49-F238E27FC236}">
                <a16:creationId xmlns:a16="http://schemas.microsoft.com/office/drawing/2014/main" id="{F0CBD403-D69A-46DF-B5FD-9893417641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464" y="1512079"/>
            <a:ext cx="9184463" cy="5345921"/>
          </a:xfrm>
          <a:prstGeom prst="rect">
            <a:avLst/>
          </a:prstGeom>
        </p:spPr>
      </p:pic>
      <p:sp>
        <p:nvSpPr>
          <p:cNvPr id="32" name="Retângulo 31"/>
          <p:cNvSpPr/>
          <p:nvPr/>
        </p:nvSpPr>
        <p:spPr>
          <a:xfrm>
            <a:off x="345238" y="5975967"/>
            <a:ext cx="2019692" cy="523220"/>
          </a:xfrm>
          <a:prstGeom prst="rect">
            <a:avLst/>
          </a:prstGeom>
          <a:gradFill flip="none" rotWithShape="1">
            <a:gsLst>
              <a:gs pos="100000">
                <a:schemeClr val="accent5">
                  <a:lumMod val="5000"/>
                  <a:lumOff val="95000"/>
                </a:schemeClr>
              </a:gs>
              <a:gs pos="95000">
                <a:srgbClr val="D2EBF1"/>
              </a:gs>
              <a:gs pos="18000">
                <a:schemeClr val="accent5">
                  <a:lumMod val="60000"/>
                  <a:lumOff val="40000"/>
                </a:schemeClr>
              </a:gs>
              <a:gs pos="100000">
                <a:schemeClr val="accent5">
                  <a:lumMod val="30000"/>
                  <a:lumOff val="70000"/>
                </a:schemeClr>
              </a:gs>
            </a:gsLst>
            <a:lin ang="5400000" scaled="1"/>
            <a:tileRect/>
          </a:gradFill>
          <a:ln w="12700">
            <a:solidFill>
              <a:schemeClr val="tx1"/>
            </a:solidFill>
          </a:ln>
        </p:spPr>
        <p:txBody>
          <a:bodyPr wrap="square">
            <a:spAutoFit/>
          </a:bodyPr>
          <a:lstStyle/>
          <a:p>
            <a:pPr algn="ctr">
              <a:spcBef>
                <a:spcPts val="600"/>
              </a:spcBef>
              <a:spcAft>
                <a:spcPts val="0"/>
              </a:spcAft>
            </a:pPr>
            <a:r>
              <a:rPr lang="pt-BR" sz="2800" b="1" dirty="0" err="1">
                <a:latin typeface="+mj-lt"/>
                <a:ea typeface="Calibri" panose="020F0502020204030204" pitchFamily="34" charset="0"/>
                <a:cs typeface="Arial" panose="020B0604020202020204" pitchFamily="34" charset="0"/>
              </a:rPr>
              <a:t>Beltschatsar</a:t>
            </a:r>
            <a:endParaRPr lang="pt-BR" sz="2800" b="1" dirty="0">
              <a:latin typeface="+mj-lt"/>
              <a:ea typeface="Calibri" panose="020F0502020204030204" pitchFamily="34" charset="0"/>
              <a:cs typeface="Arial" panose="020B0604020202020204" pitchFamily="34" charset="0"/>
            </a:endParaRPr>
          </a:p>
        </p:txBody>
      </p:sp>
      <p:sp>
        <p:nvSpPr>
          <p:cNvPr id="36" name="Retângulo 35">
            <a:extLst>
              <a:ext uri="{FF2B5EF4-FFF2-40B4-BE49-F238E27FC236}">
                <a16:creationId xmlns:a16="http://schemas.microsoft.com/office/drawing/2014/main" id="{8027C9E9-ECB2-4C51-A1BC-3B9D707E4D0B}"/>
              </a:ext>
            </a:extLst>
          </p:cNvPr>
          <p:cNvSpPr/>
          <p:nvPr/>
        </p:nvSpPr>
        <p:spPr>
          <a:xfrm>
            <a:off x="2518378" y="5975967"/>
            <a:ext cx="1849987" cy="553998"/>
          </a:xfrm>
          <a:prstGeom prst="rect">
            <a:avLst/>
          </a:prstGeom>
          <a:gradFill flip="none" rotWithShape="1">
            <a:gsLst>
              <a:gs pos="100000">
                <a:schemeClr val="accent5">
                  <a:lumMod val="5000"/>
                  <a:lumOff val="95000"/>
                </a:schemeClr>
              </a:gs>
              <a:gs pos="95000">
                <a:srgbClr val="D2EBF1"/>
              </a:gs>
              <a:gs pos="18000">
                <a:schemeClr val="accent5">
                  <a:lumMod val="60000"/>
                  <a:lumOff val="40000"/>
                </a:schemeClr>
              </a:gs>
              <a:gs pos="100000">
                <a:schemeClr val="accent5">
                  <a:lumMod val="30000"/>
                  <a:lumOff val="70000"/>
                </a:schemeClr>
              </a:gs>
            </a:gsLst>
            <a:lin ang="5400000" scaled="1"/>
            <a:tileRect/>
          </a:gradFill>
          <a:ln w="12700">
            <a:solidFill>
              <a:schemeClr val="tx1"/>
            </a:solidFill>
          </a:ln>
        </p:spPr>
        <p:txBody>
          <a:bodyPr wrap="square">
            <a:spAutoFit/>
          </a:bodyPr>
          <a:lstStyle/>
          <a:p>
            <a:pPr algn="ctr">
              <a:spcBef>
                <a:spcPts val="600"/>
              </a:spcBef>
              <a:spcAft>
                <a:spcPts val="0"/>
              </a:spcAft>
            </a:pPr>
            <a:r>
              <a:rPr lang="pt-BR" sz="3000" b="1" dirty="0" err="1">
                <a:latin typeface="+mj-lt"/>
                <a:ea typeface="Calibri" panose="020F0502020204030204" pitchFamily="34" charset="0"/>
                <a:cs typeface="Arial" panose="020B0604020202020204" pitchFamily="34" charset="0"/>
              </a:rPr>
              <a:t>Schadrac</a:t>
            </a:r>
            <a:endParaRPr lang="pt-BR" sz="3000" b="1" dirty="0">
              <a:latin typeface="+mj-lt"/>
              <a:ea typeface="Calibri" panose="020F0502020204030204" pitchFamily="34" charset="0"/>
              <a:cs typeface="Arial" panose="020B0604020202020204" pitchFamily="34" charset="0"/>
            </a:endParaRPr>
          </a:p>
        </p:txBody>
      </p:sp>
      <p:sp>
        <p:nvSpPr>
          <p:cNvPr id="37" name="Retângulo 36">
            <a:extLst>
              <a:ext uri="{FF2B5EF4-FFF2-40B4-BE49-F238E27FC236}">
                <a16:creationId xmlns:a16="http://schemas.microsoft.com/office/drawing/2014/main" id="{9B42470C-1DC9-4633-9C0B-922035DF5E78}"/>
              </a:ext>
            </a:extLst>
          </p:cNvPr>
          <p:cNvSpPr/>
          <p:nvPr/>
        </p:nvSpPr>
        <p:spPr>
          <a:xfrm>
            <a:off x="4656173" y="5975967"/>
            <a:ext cx="1849987" cy="553998"/>
          </a:xfrm>
          <a:prstGeom prst="rect">
            <a:avLst/>
          </a:prstGeom>
          <a:gradFill flip="none" rotWithShape="1">
            <a:gsLst>
              <a:gs pos="100000">
                <a:schemeClr val="accent5">
                  <a:lumMod val="5000"/>
                  <a:lumOff val="95000"/>
                </a:schemeClr>
              </a:gs>
              <a:gs pos="95000">
                <a:srgbClr val="D2EBF1"/>
              </a:gs>
              <a:gs pos="18000">
                <a:schemeClr val="accent5">
                  <a:lumMod val="60000"/>
                  <a:lumOff val="40000"/>
                </a:schemeClr>
              </a:gs>
              <a:gs pos="100000">
                <a:schemeClr val="accent5">
                  <a:lumMod val="30000"/>
                  <a:lumOff val="70000"/>
                </a:schemeClr>
              </a:gs>
            </a:gsLst>
            <a:lin ang="5400000" scaled="1"/>
            <a:tileRect/>
          </a:gradFill>
          <a:ln w="12700">
            <a:solidFill>
              <a:schemeClr val="tx1"/>
            </a:solidFill>
          </a:ln>
        </p:spPr>
        <p:txBody>
          <a:bodyPr wrap="square">
            <a:spAutoFit/>
          </a:bodyPr>
          <a:lstStyle/>
          <a:p>
            <a:pPr algn="ctr">
              <a:spcBef>
                <a:spcPts val="600"/>
              </a:spcBef>
              <a:spcAft>
                <a:spcPts val="0"/>
              </a:spcAft>
            </a:pPr>
            <a:r>
              <a:rPr lang="pt-BR" sz="3000" b="1" dirty="0" err="1">
                <a:latin typeface="+mj-lt"/>
                <a:ea typeface="Calibri" panose="020F0502020204030204" pitchFamily="34" charset="0"/>
                <a:cs typeface="Arial" panose="020B0604020202020204" pitchFamily="34" charset="0"/>
              </a:rPr>
              <a:t>Méschac</a:t>
            </a:r>
            <a:endParaRPr lang="pt-BR" sz="3000" b="1" dirty="0">
              <a:latin typeface="+mj-lt"/>
              <a:ea typeface="Calibri" panose="020F0502020204030204" pitchFamily="34" charset="0"/>
              <a:cs typeface="Arial" panose="020B0604020202020204" pitchFamily="34" charset="0"/>
            </a:endParaRPr>
          </a:p>
        </p:txBody>
      </p:sp>
      <p:sp>
        <p:nvSpPr>
          <p:cNvPr id="38" name="Retângulo 37">
            <a:extLst>
              <a:ext uri="{FF2B5EF4-FFF2-40B4-BE49-F238E27FC236}">
                <a16:creationId xmlns:a16="http://schemas.microsoft.com/office/drawing/2014/main" id="{56597263-A2CF-4675-A2E6-94737E1FE0B7}"/>
              </a:ext>
            </a:extLst>
          </p:cNvPr>
          <p:cNvSpPr/>
          <p:nvPr/>
        </p:nvSpPr>
        <p:spPr>
          <a:xfrm>
            <a:off x="6793969" y="5950760"/>
            <a:ext cx="1849987" cy="523220"/>
          </a:xfrm>
          <a:prstGeom prst="rect">
            <a:avLst/>
          </a:prstGeom>
          <a:gradFill flip="none" rotWithShape="1">
            <a:gsLst>
              <a:gs pos="100000">
                <a:schemeClr val="accent5">
                  <a:lumMod val="5000"/>
                  <a:lumOff val="95000"/>
                </a:schemeClr>
              </a:gs>
              <a:gs pos="95000">
                <a:srgbClr val="D2EBF1"/>
              </a:gs>
              <a:gs pos="18000">
                <a:schemeClr val="accent5">
                  <a:lumMod val="60000"/>
                  <a:lumOff val="40000"/>
                </a:schemeClr>
              </a:gs>
              <a:gs pos="100000">
                <a:schemeClr val="accent5">
                  <a:lumMod val="30000"/>
                  <a:lumOff val="70000"/>
                </a:schemeClr>
              </a:gs>
            </a:gsLst>
            <a:lin ang="5400000" scaled="1"/>
            <a:tileRect/>
          </a:gradFill>
          <a:ln w="12700">
            <a:solidFill>
              <a:schemeClr val="tx1"/>
            </a:solidFill>
          </a:ln>
        </p:spPr>
        <p:txBody>
          <a:bodyPr wrap="square">
            <a:spAutoFit/>
          </a:bodyPr>
          <a:lstStyle/>
          <a:p>
            <a:pPr algn="ctr">
              <a:spcBef>
                <a:spcPts val="600"/>
              </a:spcBef>
              <a:spcAft>
                <a:spcPts val="0"/>
              </a:spcAft>
            </a:pPr>
            <a:r>
              <a:rPr lang="pt-BR" sz="2800" b="1" dirty="0" err="1">
                <a:latin typeface="+mj-lt"/>
                <a:ea typeface="Calibri" panose="020F0502020204030204" pitchFamily="34" charset="0"/>
                <a:cs typeface="Arial" panose="020B0604020202020204" pitchFamily="34" charset="0"/>
              </a:rPr>
              <a:t>Abed</a:t>
            </a:r>
            <a:r>
              <a:rPr lang="pt-BR" sz="2800" b="1" dirty="0">
                <a:latin typeface="+mj-lt"/>
                <a:ea typeface="Calibri" panose="020F0502020204030204" pitchFamily="34" charset="0"/>
                <a:cs typeface="Arial" panose="020B0604020202020204" pitchFamily="34" charset="0"/>
              </a:rPr>
              <a:t>-nego</a:t>
            </a:r>
          </a:p>
        </p:txBody>
      </p:sp>
      <p:pic>
        <p:nvPicPr>
          <p:cNvPr id="27" name="Imagem 26" descr="Uma imagem contendo desenho, placar&#10;&#10;Descrição gerada automaticamente">
            <a:extLst>
              <a:ext uri="{FF2B5EF4-FFF2-40B4-BE49-F238E27FC236}">
                <a16:creationId xmlns:a16="http://schemas.microsoft.com/office/drawing/2014/main" id="{48F1CC80-AF6D-45C6-8B4C-AD97756CF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962" y="4112346"/>
            <a:ext cx="2028346" cy="1834144"/>
          </a:xfrm>
          <a:prstGeom prst="rect">
            <a:avLst/>
          </a:prstGeom>
        </p:spPr>
      </p:pic>
      <p:pic>
        <p:nvPicPr>
          <p:cNvPr id="28" name="Imagem 27" descr="Uma imagem contendo desenho, placar&#10;&#10;Descrição gerada automaticamente">
            <a:extLst>
              <a:ext uri="{FF2B5EF4-FFF2-40B4-BE49-F238E27FC236}">
                <a16:creationId xmlns:a16="http://schemas.microsoft.com/office/drawing/2014/main" id="{F7535696-7AD0-4066-B4BA-E9C0389CC0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9199" y="4111910"/>
            <a:ext cx="2028346" cy="1864055"/>
          </a:xfrm>
          <a:prstGeom prst="rect">
            <a:avLst/>
          </a:prstGeom>
        </p:spPr>
      </p:pic>
      <p:pic>
        <p:nvPicPr>
          <p:cNvPr id="29" name="Imagem 28" descr="Uma imagem contendo vermelho, desenho, placar&#10;&#10;Descrição gerada automaticamente">
            <a:extLst>
              <a:ext uri="{FF2B5EF4-FFF2-40B4-BE49-F238E27FC236}">
                <a16:creationId xmlns:a16="http://schemas.microsoft.com/office/drawing/2014/main" id="{EF1EF8FD-3295-46C3-BA1C-0D27F1F4B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0937" y="4164021"/>
            <a:ext cx="1849986" cy="1782469"/>
          </a:xfrm>
          <a:prstGeom prst="rect">
            <a:avLst/>
          </a:prstGeom>
        </p:spPr>
      </p:pic>
      <p:pic>
        <p:nvPicPr>
          <p:cNvPr id="31" name="Imagem 30" descr="Uma imagem contendo desenho, placar&#10;&#10;Descrição gerada automaticamente">
            <a:extLst>
              <a:ext uri="{FF2B5EF4-FFF2-40B4-BE49-F238E27FC236}">
                <a16:creationId xmlns:a16="http://schemas.microsoft.com/office/drawing/2014/main" id="{82747A2D-E033-4016-B03E-70BF632D2D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1551" y="4164021"/>
            <a:ext cx="1802405" cy="1772322"/>
          </a:xfrm>
          <a:prstGeom prst="rect">
            <a:avLst/>
          </a:prstGeom>
        </p:spPr>
      </p:pic>
      <p:sp>
        <p:nvSpPr>
          <p:cNvPr id="39" name="Retângulo 38">
            <a:extLst>
              <a:ext uri="{FF2B5EF4-FFF2-40B4-BE49-F238E27FC236}">
                <a16:creationId xmlns:a16="http://schemas.microsoft.com/office/drawing/2014/main" id="{40DFF173-8D5D-44B1-8F43-25A919941900}"/>
              </a:ext>
            </a:extLst>
          </p:cNvPr>
          <p:cNvSpPr/>
          <p:nvPr/>
        </p:nvSpPr>
        <p:spPr>
          <a:xfrm>
            <a:off x="0" y="24006"/>
            <a:ext cx="9143999" cy="1892826"/>
          </a:xfrm>
          <a:prstGeom prst="rect">
            <a:avLst/>
          </a:prstGeom>
        </p:spPr>
        <p:txBody>
          <a:bodyPr wrap="square">
            <a:spAutoFit/>
          </a:bodyPr>
          <a:lstStyle/>
          <a:p>
            <a:pPr algn="ctr">
              <a:spcBef>
                <a:spcPts val="60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No palácio os jovens tiveram seus nomes mudados</a:t>
            </a:r>
          </a:p>
          <a:p>
            <a:pPr algn="ctr">
              <a:spcBef>
                <a:spcPts val="600"/>
              </a:spcBef>
              <a:defRPr/>
            </a:pPr>
            <a:r>
              <a:rPr lang="pt-B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Dans le palais les jeunes ont eu leurs noms changés</a:t>
            </a:r>
          </a:p>
        </p:txBody>
      </p:sp>
    </p:spTree>
    <p:extLst>
      <p:ext uri="{BB962C8B-B14F-4D97-AF65-F5344CB8AC3E}">
        <p14:creationId xmlns:p14="http://schemas.microsoft.com/office/powerpoint/2010/main" val="20421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ppt_x</p:attrName>
                                        </p:attrNameLst>
                                      </p:cBhvr>
                                      <p:tavLst>
                                        <p:tav tm="0">
                                          <p:val>
                                            <p:strVal val="#ppt_x"/>
                                          </p:val>
                                        </p:tav>
                                        <p:tav tm="100000">
                                          <p:val>
                                            <p:strVal val="#ppt_x"/>
                                          </p:val>
                                        </p:tav>
                                      </p:tavLst>
                                    </p:anim>
                                    <p:anim calcmode="lin" valueType="num">
                                      <p:cBhvr>
                                        <p:cTn id="9" dur="2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2000"/>
                                        <p:tgtEl>
                                          <p:spTgt spid="36"/>
                                        </p:tgtEl>
                                      </p:cBhvr>
                                    </p:animEffect>
                                    <p:anim calcmode="lin" valueType="num">
                                      <p:cBhvr>
                                        <p:cTn id="14" dur="2000" fill="hold"/>
                                        <p:tgtEl>
                                          <p:spTgt spid="36"/>
                                        </p:tgtEl>
                                        <p:attrNameLst>
                                          <p:attrName>ppt_x</p:attrName>
                                        </p:attrNameLst>
                                      </p:cBhvr>
                                      <p:tavLst>
                                        <p:tav tm="0">
                                          <p:val>
                                            <p:strVal val="#ppt_x"/>
                                          </p:val>
                                        </p:tav>
                                        <p:tav tm="100000">
                                          <p:val>
                                            <p:strVal val="#ppt_x"/>
                                          </p:val>
                                        </p:tav>
                                      </p:tavLst>
                                    </p:anim>
                                    <p:anim calcmode="lin" valueType="num">
                                      <p:cBhvr>
                                        <p:cTn id="15" dur="2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7"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2000"/>
                                        <p:tgtEl>
                                          <p:spTgt spid="37"/>
                                        </p:tgtEl>
                                      </p:cBhvr>
                                    </p:animEffect>
                                    <p:anim calcmode="lin" valueType="num">
                                      <p:cBhvr>
                                        <p:cTn id="20" dur="2000" fill="hold"/>
                                        <p:tgtEl>
                                          <p:spTgt spid="37"/>
                                        </p:tgtEl>
                                        <p:attrNameLst>
                                          <p:attrName>ppt_x</p:attrName>
                                        </p:attrNameLst>
                                      </p:cBhvr>
                                      <p:tavLst>
                                        <p:tav tm="0">
                                          <p:val>
                                            <p:strVal val="#ppt_x"/>
                                          </p:val>
                                        </p:tav>
                                        <p:tav tm="100000">
                                          <p:val>
                                            <p:strVal val="#ppt_x"/>
                                          </p:val>
                                        </p:tav>
                                      </p:tavLst>
                                    </p:anim>
                                    <p:anim calcmode="lin" valueType="num">
                                      <p:cBhvr>
                                        <p:cTn id="21" dur="2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grpId="0"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000"/>
                                        <p:tgtEl>
                                          <p:spTgt spid="38"/>
                                        </p:tgtEl>
                                      </p:cBhvr>
                                    </p:animEffect>
                                    <p:anim calcmode="lin" valueType="num">
                                      <p:cBhvr>
                                        <p:cTn id="26" dur="2000" fill="hold"/>
                                        <p:tgtEl>
                                          <p:spTgt spid="38"/>
                                        </p:tgtEl>
                                        <p:attrNameLst>
                                          <p:attrName>ppt_x</p:attrName>
                                        </p:attrNameLst>
                                      </p:cBhvr>
                                      <p:tavLst>
                                        <p:tav tm="0">
                                          <p:val>
                                            <p:strVal val="#ppt_x"/>
                                          </p:val>
                                        </p:tav>
                                        <p:tav tm="100000">
                                          <p:val>
                                            <p:strVal val="#ppt_x"/>
                                          </p:val>
                                        </p:tav>
                                      </p:tavLst>
                                    </p:anim>
                                    <p:anim calcmode="lin" valueType="num">
                                      <p:cBhvr>
                                        <p:cTn id="27" dur="2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Mesa de jantar&#10;&#10;Descrição gerada automaticamente">
            <a:extLst>
              <a:ext uri="{FF2B5EF4-FFF2-40B4-BE49-F238E27FC236}">
                <a16:creationId xmlns:a16="http://schemas.microsoft.com/office/drawing/2014/main" id="{4474DECD-6BD4-44CF-93EB-9131446F3E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353" t="11864" r="16749" b="30277"/>
          <a:stretch/>
        </p:blipFill>
        <p:spPr>
          <a:xfrm>
            <a:off x="0" y="1556792"/>
            <a:ext cx="9144000" cy="5301207"/>
          </a:xfrm>
          <a:prstGeom prst="rect">
            <a:avLst/>
          </a:prstGeom>
          <a:ln w="12700">
            <a:solidFill>
              <a:schemeClr val="tx1"/>
            </a:solidFill>
          </a:ln>
        </p:spPr>
      </p:pic>
      <p:sp>
        <p:nvSpPr>
          <p:cNvPr id="3" name="AutoShape 6" descr="Resultado de imagem para por do sol montanha"/>
          <p:cNvSpPr>
            <a:spLocks noChangeAspect="1" noChangeArrowheads="1"/>
          </p:cNvSpPr>
          <p:nvPr/>
        </p:nvSpPr>
        <p:spPr bwMode="auto">
          <a:xfrm>
            <a:off x="7273352" y="54760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5" name="Retângulo 14">
            <a:extLst>
              <a:ext uri="{FF2B5EF4-FFF2-40B4-BE49-F238E27FC236}">
                <a16:creationId xmlns:a16="http://schemas.microsoft.com/office/drawing/2014/main" id="{40005275-3D63-4BAF-A18D-FCEBF3313CE1}"/>
              </a:ext>
            </a:extLst>
          </p:cNvPr>
          <p:cNvSpPr/>
          <p:nvPr/>
        </p:nvSpPr>
        <p:spPr>
          <a:xfrm>
            <a:off x="278250" y="-27384"/>
            <a:ext cx="8851191" cy="1892826"/>
          </a:xfrm>
          <a:prstGeom prst="rect">
            <a:avLst/>
          </a:prstGeom>
        </p:spPr>
        <p:txBody>
          <a:bodyPr wrap="square">
            <a:spAutoFit/>
          </a:bodyPr>
          <a:lstStyle/>
          <a:p>
            <a:pPr algn="ctr">
              <a:spcBef>
                <a:spcPts val="600"/>
              </a:spcBef>
              <a:defRPr/>
            </a:pPr>
            <a:r>
              <a:rPr lang="pt-BR" sz="28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Os jovens deviam se alimentar da mesma comida do rei</a:t>
            </a:r>
          </a:p>
          <a:p>
            <a:pPr algn="ctr">
              <a:spcBef>
                <a:spcPts val="600"/>
              </a:spcBef>
              <a:defRPr/>
            </a:pPr>
            <a:r>
              <a:rPr lang="fr-FR" sz="28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Les jeunes devaient manger la même nourriture que le roi</a:t>
            </a:r>
          </a:p>
        </p:txBody>
      </p:sp>
    </p:spTree>
    <p:extLst>
      <p:ext uri="{BB962C8B-B14F-4D97-AF65-F5344CB8AC3E}">
        <p14:creationId xmlns:p14="http://schemas.microsoft.com/office/powerpoint/2010/main" val="131013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Uma imagem contendo mesa, de madeira, vivendo, quarto&#10;&#10;Descrição gerada automaticamente">
            <a:extLst>
              <a:ext uri="{FF2B5EF4-FFF2-40B4-BE49-F238E27FC236}">
                <a16:creationId xmlns:a16="http://schemas.microsoft.com/office/drawing/2014/main" id="{A6AAE549-755E-479F-BA3A-A9AB421C8F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192" b="22947"/>
          <a:stretch/>
        </p:blipFill>
        <p:spPr>
          <a:xfrm>
            <a:off x="0" y="1484784"/>
            <a:ext cx="9158703" cy="5373216"/>
          </a:xfrm>
          <a:prstGeom prst="rect">
            <a:avLst/>
          </a:prstGeom>
        </p:spPr>
      </p:pic>
      <p:grpSp>
        <p:nvGrpSpPr>
          <p:cNvPr id="7" name="Agrupar 6"/>
          <p:cNvGrpSpPr/>
          <p:nvPr/>
        </p:nvGrpSpPr>
        <p:grpSpPr>
          <a:xfrm>
            <a:off x="539552" y="2057617"/>
            <a:ext cx="8604448" cy="1558675"/>
            <a:chOff x="2999614" y="1088685"/>
            <a:chExt cx="7466630" cy="1558675"/>
          </a:xfr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grpSpPr>
        <p:sp>
          <p:nvSpPr>
            <p:cNvPr id="18" name="Texto explicativo em elipse 26">
              <a:extLst>
                <a:ext uri="{FF2B5EF4-FFF2-40B4-BE49-F238E27FC236}">
                  <a16:creationId xmlns:a16="http://schemas.microsoft.com/office/drawing/2014/main" id="{13FBB895-6E08-4E41-B28A-B2BC5458C4E4}"/>
                </a:ext>
              </a:extLst>
            </p:cNvPr>
            <p:cNvSpPr/>
            <p:nvPr/>
          </p:nvSpPr>
          <p:spPr>
            <a:xfrm>
              <a:off x="2999614" y="1088685"/>
              <a:ext cx="7466629" cy="1558675"/>
            </a:xfrm>
            <a:prstGeom prst="wedgeEllipseCallout">
              <a:avLst>
                <a:gd name="adj1" fmla="val -18297"/>
                <a:gd name="adj2" fmla="val 10243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solidFill>
                  <a:schemeClr val="tx1"/>
                </a:solidFill>
                <a:latin typeface="+mj-lt"/>
                <a:cs typeface="Segoe UI Light" panose="020B0502040204020203" pitchFamily="34" charset="0"/>
              </a:endParaRPr>
            </a:p>
          </p:txBody>
        </p:sp>
        <p:sp>
          <p:nvSpPr>
            <p:cNvPr id="23" name="Retângulo 22"/>
            <p:cNvSpPr/>
            <p:nvPr/>
          </p:nvSpPr>
          <p:spPr>
            <a:xfrm>
              <a:off x="3062100" y="1208637"/>
              <a:ext cx="7404144" cy="1323439"/>
            </a:xfrm>
            <a:prstGeom prst="rect">
              <a:avLst/>
            </a:prstGeom>
            <a:noFill/>
          </p:spPr>
          <p:txBody>
            <a:bodyPr wrap="square">
              <a:spAutoFit/>
            </a:bodyPr>
            <a:lstStyle/>
            <a:p>
              <a:pPr algn="ctr"/>
              <a:r>
                <a:rPr lang="pt-BR" altLang="pt-BR" sz="2000" b="1" dirty="0">
                  <a:latin typeface="Arial" panose="020B0604020202020204" pitchFamily="34" charset="0"/>
                  <a:cs typeface="Arial" panose="020B0604020202020204" pitchFamily="34" charset="0"/>
                </a:rPr>
                <a:t>Experimenta, peço-te, os teus servos dez dias</a:t>
              </a:r>
            </a:p>
            <a:p>
              <a:pPr algn="ctr"/>
              <a:r>
                <a:rPr lang="pt-BR" altLang="pt-BR" sz="2000" b="1" dirty="0">
                  <a:latin typeface="Arial" panose="020B0604020202020204" pitchFamily="34" charset="0"/>
                  <a:cs typeface="Arial" panose="020B0604020202020204" pitchFamily="34" charset="0"/>
                </a:rPr>
                <a:t> com legumes para comer e água para beber.</a:t>
              </a:r>
            </a:p>
            <a:p>
              <a:pPr algn="ctr"/>
              <a:r>
                <a:rPr lang="fr-FR" altLang="pt-BR" sz="2000" b="1" dirty="0">
                  <a:solidFill>
                    <a:srgbClr val="FF0000"/>
                  </a:solidFill>
                  <a:latin typeface="Arial" panose="020B0604020202020204" pitchFamily="34" charset="0"/>
                  <a:cs typeface="Arial" panose="020B0604020202020204" pitchFamily="34" charset="0"/>
                </a:rPr>
                <a:t>Éprouve tes serviteurs pendant dix jours, et qu'on nous donne des légumes à manger et de l'eau à boire;</a:t>
              </a:r>
              <a:endParaRPr lang="pt-BR" altLang="pt-BR" sz="2000" b="1" dirty="0">
                <a:solidFill>
                  <a:srgbClr val="FF0000"/>
                </a:solidFill>
                <a:latin typeface="Arial" panose="020B0604020202020204" pitchFamily="34" charset="0"/>
                <a:cs typeface="Arial" panose="020B0604020202020204" pitchFamily="34" charset="0"/>
              </a:endParaRPr>
            </a:p>
          </p:txBody>
        </p:sp>
      </p:grpSp>
      <p:grpSp>
        <p:nvGrpSpPr>
          <p:cNvPr id="12" name="Agrupar 11"/>
          <p:cNvGrpSpPr/>
          <p:nvPr/>
        </p:nvGrpSpPr>
        <p:grpSpPr>
          <a:xfrm>
            <a:off x="5148064" y="4327465"/>
            <a:ext cx="2112810" cy="2053863"/>
            <a:chOff x="3349326" y="3072050"/>
            <a:chExt cx="1603375" cy="1649413"/>
          </a:xfrm>
        </p:grpSpPr>
        <p:pic>
          <p:nvPicPr>
            <p:cNvPr id="13" name="Picture 2" descr="D:\VERUSKA\IGREJA\ARQUIVO DE FIGURAS\Coração - Pecado.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rot="496432">
              <a:off x="3349326" y="3072050"/>
              <a:ext cx="1603375"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aixaDeTexto 28">
              <a:extLst>
                <a:ext uri="{FF2B5EF4-FFF2-40B4-BE49-F238E27FC236}">
                  <a16:creationId xmlns:a16="http://schemas.microsoft.com/office/drawing/2014/main" id="{604A1B3C-A4E6-4422-BC2E-7DB629B04C35}"/>
                </a:ext>
              </a:extLst>
            </p:cNvPr>
            <p:cNvSpPr txBox="1"/>
            <p:nvPr/>
          </p:nvSpPr>
          <p:spPr>
            <a:xfrm>
              <a:off x="3567909" y="3708953"/>
              <a:ext cx="1160925" cy="296603"/>
            </a:xfrm>
            <a:prstGeom prst="rect">
              <a:avLst/>
            </a:prstGeom>
            <a:noFill/>
          </p:spPr>
          <p:txBody>
            <a:bodyPr wrap="square" lIns="0" tIns="0" rIns="0" bIns="0" rtlCol="0">
              <a:spAutoFit/>
            </a:bodyPr>
            <a:lstStyle/>
            <a:p>
              <a:pPr algn="ctr"/>
              <a:r>
                <a:rPr lang="pt-BR" sz="2400" b="1" dirty="0">
                  <a:latin typeface="Arial" pitchFamily="34" charset="0"/>
                  <a:cs typeface="Arial" pitchFamily="34" charset="0"/>
                </a:rPr>
                <a:t>ASPENAZ</a:t>
              </a:r>
            </a:p>
          </p:txBody>
        </p:sp>
      </p:grpSp>
      <p:pic>
        <p:nvPicPr>
          <p:cNvPr id="19" name="Imagem 18" descr="Uma imagem contendo desenho, placar&#10;&#10;Descrição gerada automaticamente">
            <a:extLst>
              <a:ext uri="{FF2B5EF4-FFF2-40B4-BE49-F238E27FC236}">
                <a16:creationId xmlns:a16="http://schemas.microsoft.com/office/drawing/2014/main" id="{28C8B68D-B404-402B-8E15-A6BC4781D3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9604" y="4458589"/>
            <a:ext cx="2370988" cy="2143980"/>
          </a:xfrm>
          <a:prstGeom prst="rect">
            <a:avLst/>
          </a:prstGeom>
        </p:spPr>
      </p:pic>
      <p:sp>
        <p:nvSpPr>
          <p:cNvPr id="20" name="Retângulo 19">
            <a:extLst>
              <a:ext uri="{FF2B5EF4-FFF2-40B4-BE49-F238E27FC236}">
                <a16:creationId xmlns:a16="http://schemas.microsoft.com/office/drawing/2014/main" id="{07215F4A-0AF9-4CF9-953D-6C5A8BB6DD56}"/>
              </a:ext>
            </a:extLst>
          </p:cNvPr>
          <p:cNvSpPr/>
          <p:nvPr/>
        </p:nvSpPr>
        <p:spPr>
          <a:xfrm>
            <a:off x="278250" y="28942"/>
            <a:ext cx="8686238" cy="1569660"/>
          </a:xfrm>
          <a:prstGeom prst="rect">
            <a:avLst/>
          </a:prstGeom>
        </p:spPr>
        <p:txBody>
          <a:bodyPr wrap="square">
            <a:spAutoFit/>
          </a:bodyPr>
          <a:lstStyle/>
          <a:p>
            <a:pPr algn="ctr">
              <a:spcBef>
                <a:spcPts val="0"/>
              </a:spcBef>
              <a:defRPr/>
            </a:pPr>
            <a:r>
              <a:rPr lang="pt-BR" sz="2400" b="1" dirty="0">
                <a:ln w="6350">
                  <a:solidFill>
                    <a:sysClr val="windowText" lastClr="000000"/>
                  </a:solidFill>
                </a:ln>
                <a:solidFill>
                  <a:schemeClr val="bg1"/>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Deus deu coragem a Daniel para falar ao homem que os alimentava</a:t>
            </a:r>
          </a:p>
          <a:p>
            <a:pPr algn="ctr">
              <a:spcBef>
                <a:spcPts val="0"/>
              </a:spcBef>
              <a:defRPr/>
            </a:pPr>
            <a:r>
              <a:rPr lang="fr-FR" sz="2400" b="1" dirty="0">
                <a:ln w="6350">
                  <a:solidFill>
                    <a:sysClr val="windowText" lastClr="000000"/>
                  </a:solidFill>
                </a:ln>
                <a:solidFill>
                  <a:srgbClr val="FFFF00"/>
                </a:solidFill>
                <a:effectLst>
                  <a:glow rad="63500">
                    <a:schemeClr val="accent2">
                      <a:satMod val="175000"/>
                      <a:alpha val="40000"/>
                    </a:schemeClr>
                  </a:glow>
                  <a:outerShdw blurRad="38100" dist="38100" dir="2700000" algn="tl">
                    <a:srgbClr val="000000">
                      <a:alpha val="43137"/>
                    </a:srgbClr>
                  </a:outerShdw>
                </a:effectLst>
                <a:latin typeface="Arial Black" panose="020B0A04020102020204" pitchFamily="34" charset="0"/>
              </a:rPr>
              <a:t>Dieu a donné du courage à Daniel pour parler à l’homme qui les nourrissait</a:t>
            </a:r>
          </a:p>
        </p:txBody>
      </p:sp>
    </p:spTree>
    <p:extLst>
      <p:ext uri="{BB962C8B-B14F-4D97-AF65-F5344CB8AC3E}">
        <p14:creationId xmlns:p14="http://schemas.microsoft.com/office/powerpoint/2010/main" val="74818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13354</TotalTime>
  <Words>610</Words>
  <Application>Microsoft Office PowerPoint</Application>
  <PresentationFormat>Affichage à l'écran (4:3)</PresentationFormat>
  <Paragraphs>72</Paragraphs>
  <Slides>21</Slides>
  <Notes>5</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Arial Black</vt:lpstr>
      <vt:lpstr>Calibri</vt:lpstr>
      <vt:lpstr>Times New Roman</vt:lpstr>
      <vt:lpstr>Tema do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Eloisa Helena Malavasi Ribeiro</dc:creator>
  <cp:lastModifiedBy>Jérôme Tcherniatinsky</cp:lastModifiedBy>
  <cp:revision>884</cp:revision>
  <dcterms:created xsi:type="dcterms:W3CDTF">2014-08-13T13:01:33Z</dcterms:created>
  <dcterms:modified xsi:type="dcterms:W3CDTF">2020-02-27T20:31:53Z</dcterms:modified>
</cp:coreProperties>
</file>